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f832f0e6a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ce495dfa749a9"/>
  </p:sldMasterIdLst>
  <p:sldIdLst>
    <p:sldId xmlns:r="http://schemas.openxmlformats.org/officeDocument/2006/relationships" id="256" r:id="Rf26cd790d27d4311"/>
    <p:sldId xmlns:r="http://schemas.openxmlformats.org/officeDocument/2006/relationships" id="257" r:id="Re9bfc7fdd4594358"/>
    <p:sldId xmlns:r="http://schemas.openxmlformats.org/officeDocument/2006/relationships" id="258" r:id="R895c0c1ed2ea494c"/>
    <p:sldId xmlns:r="http://schemas.openxmlformats.org/officeDocument/2006/relationships" id="259" r:id="R3c4694f040774d44"/>
    <p:sldId xmlns:r="http://schemas.openxmlformats.org/officeDocument/2006/relationships" id="260" r:id="Rce7116996a6a4402"/>
    <p:sldId xmlns:r="http://schemas.openxmlformats.org/officeDocument/2006/relationships" id="261" r:id="R6a56444d1d654493"/>
    <p:sldId xmlns:r="http://schemas.openxmlformats.org/officeDocument/2006/relationships" id="262" r:id="Re3f4ea10417d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ce495dfa749a9" /><Relationship Type="http://schemas.openxmlformats.org/officeDocument/2006/relationships/slide" Target="/ppt/slides/slide1.xml" Id="Rf26cd790d27d4311" /><Relationship Type="http://schemas.openxmlformats.org/officeDocument/2006/relationships/slide" Target="/ppt/slides/slide2.xml" Id="Re9bfc7fdd4594358" /><Relationship Type="http://schemas.openxmlformats.org/officeDocument/2006/relationships/slide" Target="/ppt/slides/slide3.xml" Id="R895c0c1ed2ea494c" /><Relationship Type="http://schemas.openxmlformats.org/officeDocument/2006/relationships/slide" Target="/ppt/slides/slide4.xml" Id="R3c4694f040774d44" /><Relationship Type="http://schemas.openxmlformats.org/officeDocument/2006/relationships/slide" Target="/ppt/slides/slide5.xml" Id="Rce7116996a6a4402" /><Relationship Type="http://schemas.openxmlformats.org/officeDocument/2006/relationships/slide" Target="/ppt/slides/slide6.xml" Id="R6a56444d1d654493" /><Relationship Type="http://schemas.openxmlformats.org/officeDocument/2006/relationships/slide" Target="/ppt/slides/slide7.xml" Id="Re3f4ea10417d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04d3adbfb4f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0cc966636483c" /><Relationship Type="http://schemas.openxmlformats.org/officeDocument/2006/relationships/theme" Target="/ppt/slideMasters/theme/theme1.xml" Id="R242a04a40a23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0cc96663648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a037fc314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3908e9eb7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4aed7638f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02af961b3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e8d578ab049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22e938fa5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e92c9fd7c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 HOLDING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3 372 068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3 829 470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PER EDVARD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2411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peb@sogf.no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 HOLDING AS</a:t>
            </a:r>
          </a:p>
        </p:txBody>
      </p:sp>
    </p:spTree>
  </p:cSld>
  <p:clrMapOvr>
    <a:masterClrMapping xmlns:a="http://schemas.openxmlformats.org/drawingml/2006/main"/>
  </p:clrMapOvr>
</p:sld>
</file>