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15c6c7eb6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06d4e074b4ebe"/>
  </p:sldMasterIdLst>
  <p:sldIdLst>
    <p:sldId xmlns:r="http://schemas.openxmlformats.org/officeDocument/2006/relationships" id="256" r:id="R55a9e8d291aa4c08"/>
    <p:sldId xmlns:r="http://schemas.openxmlformats.org/officeDocument/2006/relationships" id="257" r:id="Rc23a091a5ad345d2"/>
    <p:sldId xmlns:r="http://schemas.openxmlformats.org/officeDocument/2006/relationships" id="258" r:id="R2df6f3659ed040dd"/>
    <p:sldId xmlns:r="http://schemas.openxmlformats.org/officeDocument/2006/relationships" id="259" r:id="Rd689d557131147bd"/>
    <p:sldId xmlns:r="http://schemas.openxmlformats.org/officeDocument/2006/relationships" id="260" r:id="R242bbb273d5c4643"/>
    <p:sldId xmlns:r="http://schemas.openxmlformats.org/officeDocument/2006/relationships" id="261" r:id="Ra7a7e337d36e4a97"/>
    <p:sldId xmlns:r="http://schemas.openxmlformats.org/officeDocument/2006/relationships" id="262" r:id="R21713b4303f3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06d4e074b4ebe" /><Relationship Type="http://schemas.openxmlformats.org/officeDocument/2006/relationships/slide" Target="/ppt/slides/slide1.xml" Id="R55a9e8d291aa4c08" /><Relationship Type="http://schemas.openxmlformats.org/officeDocument/2006/relationships/slide" Target="/ppt/slides/slide2.xml" Id="Rc23a091a5ad345d2" /><Relationship Type="http://schemas.openxmlformats.org/officeDocument/2006/relationships/slide" Target="/ppt/slides/slide3.xml" Id="R2df6f3659ed040dd" /><Relationship Type="http://schemas.openxmlformats.org/officeDocument/2006/relationships/slide" Target="/ppt/slides/slide4.xml" Id="Rd689d557131147bd" /><Relationship Type="http://schemas.openxmlformats.org/officeDocument/2006/relationships/slide" Target="/ppt/slides/slide5.xml" Id="R242bbb273d5c4643" /><Relationship Type="http://schemas.openxmlformats.org/officeDocument/2006/relationships/slide" Target="/ppt/slides/slide6.xml" Id="Ra7a7e337d36e4a97" /><Relationship Type="http://schemas.openxmlformats.org/officeDocument/2006/relationships/slide" Target="/ppt/slides/slide7.xml" Id="R21713b4303f3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efeffa549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8c37fda64473" /><Relationship Type="http://schemas.openxmlformats.org/officeDocument/2006/relationships/theme" Target="/ppt/slideMasters/theme/theme1.xml" Id="R7bd251067ff0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e8c37fda6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93c5bd01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5bd216e5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3cf88596e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bcd50fd546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608687e6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ccd874752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dd1157a15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19 218 075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19 289 926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MAGNE STRØMME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Rolf Magne Strømme, Asalvikvegen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rolfmagne@tomamat.no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HOLDING AS</a:t>
            </a:r>
          </a:p>
        </p:txBody>
      </p:sp>
    </p:spTree>
  </p:cSld>
  <p:clrMapOvr>
    <a:masterClrMapping xmlns:a="http://schemas.openxmlformats.org/drawingml/2006/main"/>
  </p:clrMapOvr>
</p:sld>
</file>