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03d71ec45d48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04b3ee7a2e4f2a"/>
  </p:sldMasterIdLst>
  <p:sldIdLst>
    <p:sldId xmlns:r="http://schemas.openxmlformats.org/officeDocument/2006/relationships" id="256" r:id="R5f5760e532d64fcd"/>
    <p:sldId xmlns:r="http://schemas.openxmlformats.org/officeDocument/2006/relationships" id="257" r:id="R70065da570bc4faa"/>
    <p:sldId xmlns:r="http://schemas.openxmlformats.org/officeDocument/2006/relationships" id="258" r:id="Rc31d91c6abed44d8"/>
    <p:sldId xmlns:r="http://schemas.openxmlformats.org/officeDocument/2006/relationships" id="259" r:id="R86d6a7d8a560418e"/>
    <p:sldId xmlns:r="http://schemas.openxmlformats.org/officeDocument/2006/relationships" id="260" r:id="R161964c4da5243f4"/>
    <p:sldId xmlns:r="http://schemas.openxmlformats.org/officeDocument/2006/relationships" id="261" r:id="R19e49405c7994a78"/>
    <p:sldId xmlns:r="http://schemas.openxmlformats.org/officeDocument/2006/relationships" id="262" r:id="Rc98762d6022147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4b3ee7a2e4f2a" /><Relationship Type="http://schemas.openxmlformats.org/officeDocument/2006/relationships/slide" Target="/ppt/slides/slide1.xml" Id="R5f5760e532d64fcd" /><Relationship Type="http://schemas.openxmlformats.org/officeDocument/2006/relationships/slide" Target="/ppt/slides/slide2.xml" Id="R70065da570bc4faa" /><Relationship Type="http://schemas.openxmlformats.org/officeDocument/2006/relationships/slide" Target="/ppt/slides/slide3.xml" Id="Rc31d91c6abed44d8" /><Relationship Type="http://schemas.openxmlformats.org/officeDocument/2006/relationships/slide" Target="/ppt/slides/slide4.xml" Id="R86d6a7d8a560418e" /><Relationship Type="http://schemas.openxmlformats.org/officeDocument/2006/relationships/slide" Target="/ppt/slides/slide5.xml" Id="R161964c4da5243f4" /><Relationship Type="http://schemas.openxmlformats.org/officeDocument/2006/relationships/slide" Target="/ppt/slides/slide6.xml" Id="R19e49405c7994a78" /><Relationship Type="http://schemas.openxmlformats.org/officeDocument/2006/relationships/slide" Target="/ppt/slides/slide7.xml" Id="Rc98762d6022147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902e8f0d64c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6bdd0296347a2" /><Relationship Type="http://schemas.openxmlformats.org/officeDocument/2006/relationships/theme" Target="/ppt/slideMasters/theme/theme1.xml" Id="Rbf80d57ee5f847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c6bdd0296347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fad1940e844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6bbb6f47144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8e4ff3de644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32905143442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bbfad371949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47c8439244d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ca5149b7f41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3 004 942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MARTIN STRØMME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Rolf Martin Strømme, Skåregata 212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 HOLDING AS</a:t>
            </a:r>
          </a:p>
        </p:txBody>
      </p:sp>
    </p:spTree>
  </p:cSld>
  <p:clrMapOvr>
    <a:masterClrMapping xmlns:a="http://schemas.openxmlformats.org/drawingml/2006/main"/>
  </p:clrMapOvr>
</p:sld>
</file>