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277889caae45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cefd05be024b54"/>
  </p:sldMasterIdLst>
  <p:sldIdLst>
    <p:sldId xmlns:r="http://schemas.openxmlformats.org/officeDocument/2006/relationships" id="256" r:id="Reeeb83422c334d87"/>
    <p:sldId xmlns:r="http://schemas.openxmlformats.org/officeDocument/2006/relationships" id="257" r:id="R13837574112d4ba0"/>
    <p:sldId xmlns:r="http://schemas.openxmlformats.org/officeDocument/2006/relationships" id="258" r:id="R3aaf440cadfe4e67"/>
    <p:sldId xmlns:r="http://schemas.openxmlformats.org/officeDocument/2006/relationships" id="259" r:id="Ra4284bd773ca4a1f"/>
    <p:sldId xmlns:r="http://schemas.openxmlformats.org/officeDocument/2006/relationships" id="260" r:id="R6d01bd664ad8433d"/>
    <p:sldId xmlns:r="http://schemas.openxmlformats.org/officeDocument/2006/relationships" id="261" r:id="R49b95893ad6c48d8"/>
    <p:sldId xmlns:r="http://schemas.openxmlformats.org/officeDocument/2006/relationships" id="262" r:id="Rf8cb1f7a6aef4a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cefd05be024b54" /><Relationship Type="http://schemas.openxmlformats.org/officeDocument/2006/relationships/slide" Target="/ppt/slides/slide1.xml" Id="Reeeb83422c334d87" /><Relationship Type="http://schemas.openxmlformats.org/officeDocument/2006/relationships/slide" Target="/ppt/slides/slide2.xml" Id="R13837574112d4ba0" /><Relationship Type="http://schemas.openxmlformats.org/officeDocument/2006/relationships/slide" Target="/ppt/slides/slide3.xml" Id="R3aaf440cadfe4e67" /><Relationship Type="http://schemas.openxmlformats.org/officeDocument/2006/relationships/slide" Target="/ppt/slides/slide4.xml" Id="Ra4284bd773ca4a1f" /><Relationship Type="http://schemas.openxmlformats.org/officeDocument/2006/relationships/slide" Target="/ppt/slides/slide5.xml" Id="R6d01bd664ad8433d" /><Relationship Type="http://schemas.openxmlformats.org/officeDocument/2006/relationships/slide" Target="/ppt/slides/slide6.xml" Id="R49b95893ad6c48d8" /><Relationship Type="http://schemas.openxmlformats.org/officeDocument/2006/relationships/slide" Target="/ppt/slides/slide7.xml" Id="Rf8cb1f7a6aef4a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60253402be49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f8f6015ff46c8" /><Relationship Type="http://schemas.openxmlformats.org/officeDocument/2006/relationships/theme" Target="/ppt/slideMasters/theme/theme1.xml" Id="R71b54b8406f340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1f8f6015ff46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b3d5bb51c42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6342e94ee4e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0bb81f6de4c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88c19be644a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cc48a76934b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6d95449cf49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558bc83c142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LANDSKAP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LANDSKAP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LANDSKAP INVEST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LANDSKAP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LANDSKAP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LANDSKAP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−196 134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1 474 276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6 993 714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7 022 951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LANDSKAP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LISBETH SYNNØVE 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ANDRE HANSEN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LANDSKAP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Rødslia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1622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95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per.andre1952@me.com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989 183 982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LANDSKAP INVEST AS</a:t>
            </a:r>
          </a:p>
        </p:txBody>
      </p:sp>
    </p:spTree>
  </p:cSld>
  <p:clrMapOvr>
    <a:masterClrMapping xmlns:a="http://schemas.openxmlformats.org/drawingml/2006/main"/>
  </p:clrMapOvr>
</p:sld>
</file>