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61374389e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ffff9ce97468c"/>
  </p:sldMasterIdLst>
  <p:sldIdLst>
    <p:sldId xmlns:r="http://schemas.openxmlformats.org/officeDocument/2006/relationships" id="256" r:id="R9c56b17695104707"/>
    <p:sldId xmlns:r="http://schemas.openxmlformats.org/officeDocument/2006/relationships" id="257" r:id="Rebf651fc32364a68"/>
    <p:sldId xmlns:r="http://schemas.openxmlformats.org/officeDocument/2006/relationships" id="258" r:id="R7caec7df3213414d"/>
    <p:sldId xmlns:r="http://schemas.openxmlformats.org/officeDocument/2006/relationships" id="259" r:id="R7103b3580f3b4989"/>
    <p:sldId xmlns:r="http://schemas.openxmlformats.org/officeDocument/2006/relationships" id="260" r:id="Rb8ca49cb5c3e45b9"/>
    <p:sldId xmlns:r="http://schemas.openxmlformats.org/officeDocument/2006/relationships" id="261" r:id="R6da673fb7bb2426c"/>
    <p:sldId xmlns:r="http://schemas.openxmlformats.org/officeDocument/2006/relationships" id="262" r:id="Raebe3b979772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ffff9ce97468c" /><Relationship Type="http://schemas.openxmlformats.org/officeDocument/2006/relationships/slide" Target="/ppt/slides/slide1.xml" Id="R9c56b17695104707" /><Relationship Type="http://schemas.openxmlformats.org/officeDocument/2006/relationships/slide" Target="/ppt/slides/slide2.xml" Id="Rebf651fc32364a68" /><Relationship Type="http://schemas.openxmlformats.org/officeDocument/2006/relationships/slide" Target="/ppt/slides/slide3.xml" Id="R7caec7df3213414d" /><Relationship Type="http://schemas.openxmlformats.org/officeDocument/2006/relationships/slide" Target="/ppt/slides/slide4.xml" Id="R7103b3580f3b4989" /><Relationship Type="http://schemas.openxmlformats.org/officeDocument/2006/relationships/slide" Target="/ppt/slides/slide5.xml" Id="Rb8ca49cb5c3e45b9" /><Relationship Type="http://schemas.openxmlformats.org/officeDocument/2006/relationships/slide" Target="/ppt/slides/slide6.xml" Id="R6da673fb7bb2426c" /><Relationship Type="http://schemas.openxmlformats.org/officeDocument/2006/relationships/slide" Target="/ppt/slides/slide7.xml" Id="Raebe3b979772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20e157591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501fe0e04a18" /><Relationship Type="http://schemas.openxmlformats.org/officeDocument/2006/relationships/theme" Target="/ppt/slideMasters/theme/theme1.xml" Id="Ra942022bcd85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3501fe0e0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1be9abac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0da9b910c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1ec6dd2e5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11e9629e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abcaee7fd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41a22502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70206438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−591 833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49 476 284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49 718 649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HANNE SLETTJORD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LICHTWARCK ELLEN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Tangnesvegen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2409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