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b12446e6e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ae5d80fde419e"/>
  </p:sldMasterIdLst>
  <p:sldIdLst>
    <p:sldId xmlns:r="http://schemas.openxmlformats.org/officeDocument/2006/relationships" id="256" r:id="Rabf297091443435b"/>
    <p:sldId xmlns:r="http://schemas.openxmlformats.org/officeDocument/2006/relationships" id="257" r:id="R70e0edc88bd44d6c"/>
    <p:sldId xmlns:r="http://schemas.openxmlformats.org/officeDocument/2006/relationships" id="258" r:id="R64c103d705354286"/>
    <p:sldId xmlns:r="http://schemas.openxmlformats.org/officeDocument/2006/relationships" id="259" r:id="Rf66b48f348394ce3"/>
    <p:sldId xmlns:r="http://schemas.openxmlformats.org/officeDocument/2006/relationships" id="260" r:id="R198574343c9a4c12"/>
    <p:sldId xmlns:r="http://schemas.openxmlformats.org/officeDocument/2006/relationships" id="261" r:id="Rc0ab4b3a4ce14643"/>
    <p:sldId xmlns:r="http://schemas.openxmlformats.org/officeDocument/2006/relationships" id="262" r:id="Rbf0549151d24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ae5d80fde419e" /><Relationship Type="http://schemas.openxmlformats.org/officeDocument/2006/relationships/slide" Target="/ppt/slides/slide1.xml" Id="Rabf297091443435b" /><Relationship Type="http://schemas.openxmlformats.org/officeDocument/2006/relationships/slide" Target="/ppt/slides/slide2.xml" Id="R70e0edc88bd44d6c" /><Relationship Type="http://schemas.openxmlformats.org/officeDocument/2006/relationships/slide" Target="/ppt/slides/slide3.xml" Id="R64c103d705354286" /><Relationship Type="http://schemas.openxmlformats.org/officeDocument/2006/relationships/slide" Target="/ppt/slides/slide4.xml" Id="Rf66b48f348394ce3" /><Relationship Type="http://schemas.openxmlformats.org/officeDocument/2006/relationships/slide" Target="/ppt/slides/slide5.xml" Id="R198574343c9a4c12" /><Relationship Type="http://schemas.openxmlformats.org/officeDocument/2006/relationships/slide" Target="/ppt/slides/slide6.xml" Id="Rc0ab4b3a4ce14643" /><Relationship Type="http://schemas.openxmlformats.org/officeDocument/2006/relationships/slide" Target="/ppt/slides/slide7.xml" Id="Rbf0549151d24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4307ff24f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9b7b55c44fa6" /><Relationship Type="http://schemas.openxmlformats.org/officeDocument/2006/relationships/theme" Target="/ppt/slideMasters/theme/theme1.xml" Id="Raa0728c0097a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c9b7b55c4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a9ef2715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4202451d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c8d7aba48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8e1f4d96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74075dfd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8b952272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f68e258f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11 841 027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KROGSBØL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Krogsbøl, Ingar Nilsens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19 95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helge@krogsbol.no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