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176ef1e5804b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cc91600701467d"/>
  </p:sldMasterIdLst>
  <p:sldIdLst>
    <p:sldId xmlns:r="http://schemas.openxmlformats.org/officeDocument/2006/relationships" id="256" r:id="Rbf2fac0c837d44f6"/>
    <p:sldId xmlns:r="http://schemas.openxmlformats.org/officeDocument/2006/relationships" id="257" r:id="R30ae0fe49e444539"/>
    <p:sldId xmlns:r="http://schemas.openxmlformats.org/officeDocument/2006/relationships" id="258" r:id="R01d2805ee35343e1"/>
    <p:sldId xmlns:r="http://schemas.openxmlformats.org/officeDocument/2006/relationships" id="259" r:id="Ra7983668346f4960"/>
    <p:sldId xmlns:r="http://schemas.openxmlformats.org/officeDocument/2006/relationships" id="260" r:id="Rd93ca411a27f4dcb"/>
    <p:sldId xmlns:r="http://schemas.openxmlformats.org/officeDocument/2006/relationships" id="261" r:id="R47410f2b995a490a"/>
    <p:sldId xmlns:r="http://schemas.openxmlformats.org/officeDocument/2006/relationships" id="262" r:id="R88b28b5bbdbd45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c91600701467d" /><Relationship Type="http://schemas.openxmlformats.org/officeDocument/2006/relationships/slide" Target="/ppt/slides/slide1.xml" Id="Rbf2fac0c837d44f6" /><Relationship Type="http://schemas.openxmlformats.org/officeDocument/2006/relationships/slide" Target="/ppt/slides/slide2.xml" Id="R30ae0fe49e444539" /><Relationship Type="http://schemas.openxmlformats.org/officeDocument/2006/relationships/slide" Target="/ppt/slides/slide3.xml" Id="R01d2805ee35343e1" /><Relationship Type="http://schemas.openxmlformats.org/officeDocument/2006/relationships/slide" Target="/ppt/slides/slide4.xml" Id="Ra7983668346f4960" /><Relationship Type="http://schemas.openxmlformats.org/officeDocument/2006/relationships/slide" Target="/ppt/slides/slide5.xml" Id="Rd93ca411a27f4dcb" /><Relationship Type="http://schemas.openxmlformats.org/officeDocument/2006/relationships/slide" Target="/ppt/slides/slide6.xml" Id="R47410f2b995a490a" /><Relationship Type="http://schemas.openxmlformats.org/officeDocument/2006/relationships/slide" Target="/ppt/slides/slide7.xml" Id="R88b28b5bbdbd45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be192f0e542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177cbf26e4584" /><Relationship Type="http://schemas.openxmlformats.org/officeDocument/2006/relationships/theme" Target="/ppt/slideMasters/theme/theme1.xml" Id="R9c243bba94044f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9177cbf26e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25697c4b946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26011a124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f43bfb34243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c577020f74a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98da414724d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27e824a2d4b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df414daeb4b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TAKTICK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TAKTICK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TAKTICK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TAKTICK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TAKTICK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TAKTICK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1 112 792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406 929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1 514 937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TAKTICK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TOR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TAKTICK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989 184 091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TAKTICK HOLDING AS</a:t>
            </a:r>
          </a:p>
        </p:txBody>
      </p:sp>
    </p:spTree>
  </p:cSld>
  <p:clrMapOvr>
    <a:masterClrMapping xmlns:a="http://schemas.openxmlformats.org/drawingml/2006/main"/>
  </p:clrMapOvr>
</p:sld>
</file>