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3edc79ac0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677d41b754d0d"/>
  </p:sldMasterIdLst>
  <p:sldIdLst>
    <p:sldId xmlns:r="http://schemas.openxmlformats.org/officeDocument/2006/relationships" id="256" r:id="Rf04283da8a8c4915"/>
    <p:sldId xmlns:r="http://schemas.openxmlformats.org/officeDocument/2006/relationships" id="257" r:id="R0323d35c846c4135"/>
    <p:sldId xmlns:r="http://schemas.openxmlformats.org/officeDocument/2006/relationships" id="258" r:id="R90bd585432184298"/>
    <p:sldId xmlns:r="http://schemas.openxmlformats.org/officeDocument/2006/relationships" id="259" r:id="R522abcbb50314b88"/>
    <p:sldId xmlns:r="http://schemas.openxmlformats.org/officeDocument/2006/relationships" id="260" r:id="Rf77b235769194959"/>
    <p:sldId xmlns:r="http://schemas.openxmlformats.org/officeDocument/2006/relationships" id="261" r:id="R87144a679e5944d9"/>
    <p:sldId xmlns:r="http://schemas.openxmlformats.org/officeDocument/2006/relationships" id="262" r:id="R138fe8211cf4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677d41b754d0d" /><Relationship Type="http://schemas.openxmlformats.org/officeDocument/2006/relationships/slide" Target="/ppt/slides/slide1.xml" Id="Rf04283da8a8c4915" /><Relationship Type="http://schemas.openxmlformats.org/officeDocument/2006/relationships/slide" Target="/ppt/slides/slide2.xml" Id="R0323d35c846c4135" /><Relationship Type="http://schemas.openxmlformats.org/officeDocument/2006/relationships/slide" Target="/ppt/slides/slide3.xml" Id="R90bd585432184298" /><Relationship Type="http://schemas.openxmlformats.org/officeDocument/2006/relationships/slide" Target="/ppt/slides/slide4.xml" Id="R522abcbb50314b88" /><Relationship Type="http://schemas.openxmlformats.org/officeDocument/2006/relationships/slide" Target="/ppt/slides/slide5.xml" Id="Rf77b235769194959" /><Relationship Type="http://schemas.openxmlformats.org/officeDocument/2006/relationships/slide" Target="/ppt/slides/slide6.xml" Id="R87144a679e5944d9" /><Relationship Type="http://schemas.openxmlformats.org/officeDocument/2006/relationships/slide" Target="/ppt/slides/slide7.xml" Id="R138fe8211cf4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e7ff45b22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36adff1d422c" /><Relationship Type="http://schemas.openxmlformats.org/officeDocument/2006/relationships/theme" Target="/ppt/slideMasters/theme/theme1.xml" Id="R9775aa908157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136adff1d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36570426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44002068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b68edf9b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90b8ced6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be0b3745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793cda06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f20c0b20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59 021 127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RINGDAL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RINGDAL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RINGDAL  –  9,2 %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