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fc9dc14f4246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25e409f89e4b8e"/>
  </p:sldMasterIdLst>
  <p:sldIdLst>
    <p:sldId xmlns:r="http://schemas.openxmlformats.org/officeDocument/2006/relationships" id="256" r:id="R052f3001a115427d"/>
    <p:sldId xmlns:r="http://schemas.openxmlformats.org/officeDocument/2006/relationships" id="257" r:id="R16512972d5654bce"/>
    <p:sldId xmlns:r="http://schemas.openxmlformats.org/officeDocument/2006/relationships" id="258" r:id="R8e027657ec65490c"/>
    <p:sldId xmlns:r="http://schemas.openxmlformats.org/officeDocument/2006/relationships" id="259" r:id="R0dc1163279644c3d"/>
    <p:sldId xmlns:r="http://schemas.openxmlformats.org/officeDocument/2006/relationships" id="260" r:id="Rcdc05369a5c6454b"/>
    <p:sldId xmlns:r="http://schemas.openxmlformats.org/officeDocument/2006/relationships" id="261" r:id="Rb20bba103eda4b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25e409f89e4b8e" /><Relationship Type="http://schemas.openxmlformats.org/officeDocument/2006/relationships/slide" Target="/ppt/slides/slide1.xml" Id="R052f3001a115427d" /><Relationship Type="http://schemas.openxmlformats.org/officeDocument/2006/relationships/slide" Target="/ppt/slides/slide2.xml" Id="R16512972d5654bce" /><Relationship Type="http://schemas.openxmlformats.org/officeDocument/2006/relationships/slide" Target="/ppt/slides/slide3.xml" Id="R8e027657ec65490c" /><Relationship Type="http://schemas.openxmlformats.org/officeDocument/2006/relationships/slide" Target="/ppt/slides/slide4.xml" Id="R0dc1163279644c3d" /><Relationship Type="http://schemas.openxmlformats.org/officeDocument/2006/relationships/slide" Target="/ppt/slides/slide5.xml" Id="Rcdc05369a5c6454b" /><Relationship Type="http://schemas.openxmlformats.org/officeDocument/2006/relationships/slide" Target="/ppt/slides/slide6.xml" Id="Rb20bba103eda4b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7ba3d91eb240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4c79b71ce441d" /><Relationship Type="http://schemas.openxmlformats.org/officeDocument/2006/relationships/theme" Target="/ppt/slideMasters/theme/theme1.xml" Id="Rb46910e6661048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d4c79b71ce44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2f4216df1b4e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d04eb698b4b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1d5248f7445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d6663122849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6fc568e8a4d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ee6db336248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HENTON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HENTON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HENTON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HENTON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HENTON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HENTON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Tronstadveien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1820 Spydeberg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989 184 679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HENTON AS</a:t>
            </a:r>
          </a:p>
        </p:txBody>
      </p:sp>
    </p:spTree>
  </p:cSld>
  <p:clrMapOvr>
    <a:masterClrMapping xmlns:a="http://schemas.openxmlformats.org/drawingml/2006/main"/>
  </p:clrMapOvr>
</p:sld>
</file>