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7652bd1e0d4e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13f349c87f4bf7"/>
  </p:sldMasterIdLst>
  <p:sldIdLst>
    <p:sldId xmlns:r="http://schemas.openxmlformats.org/officeDocument/2006/relationships" id="256" r:id="Rf11008bf149641b9"/>
    <p:sldId xmlns:r="http://schemas.openxmlformats.org/officeDocument/2006/relationships" id="257" r:id="Rb60820b24a0940e3"/>
    <p:sldId xmlns:r="http://schemas.openxmlformats.org/officeDocument/2006/relationships" id="258" r:id="R1ee361c2abc54eeb"/>
    <p:sldId xmlns:r="http://schemas.openxmlformats.org/officeDocument/2006/relationships" id="259" r:id="Re84f193722e64dca"/>
    <p:sldId xmlns:r="http://schemas.openxmlformats.org/officeDocument/2006/relationships" id="260" r:id="R84e6c7535df341c8"/>
    <p:sldId xmlns:r="http://schemas.openxmlformats.org/officeDocument/2006/relationships" id="261" r:id="R9ea18ca9bb3c477c"/>
    <p:sldId xmlns:r="http://schemas.openxmlformats.org/officeDocument/2006/relationships" id="262" r:id="R2f53c5db4ed84b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3f349c87f4bf7" /><Relationship Type="http://schemas.openxmlformats.org/officeDocument/2006/relationships/slide" Target="/ppt/slides/slide1.xml" Id="Rf11008bf149641b9" /><Relationship Type="http://schemas.openxmlformats.org/officeDocument/2006/relationships/slide" Target="/ppt/slides/slide2.xml" Id="Rb60820b24a0940e3" /><Relationship Type="http://schemas.openxmlformats.org/officeDocument/2006/relationships/slide" Target="/ppt/slides/slide3.xml" Id="R1ee361c2abc54eeb" /><Relationship Type="http://schemas.openxmlformats.org/officeDocument/2006/relationships/slide" Target="/ppt/slides/slide4.xml" Id="Re84f193722e64dca" /><Relationship Type="http://schemas.openxmlformats.org/officeDocument/2006/relationships/slide" Target="/ppt/slides/slide5.xml" Id="R84e6c7535df341c8" /><Relationship Type="http://schemas.openxmlformats.org/officeDocument/2006/relationships/slide" Target="/ppt/slides/slide6.xml" Id="R9ea18ca9bb3c477c" /><Relationship Type="http://schemas.openxmlformats.org/officeDocument/2006/relationships/slide" Target="/ppt/slides/slide7.xml" Id="R2f53c5db4ed84b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f605fddcf4a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4bf5a093343cd" /><Relationship Type="http://schemas.openxmlformats.org/officeDocument/2006/relationships/theme" Target="/ppt/slideMasters/theme/theme1.xml" Id="Rb533fa7e8dfe40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4bf5a093343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58273d39143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381c8b8e34f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d2b3451c5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2249f800e4e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ba5c3f223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335ea2e1247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a26bc5c7240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HENTON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209 622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BRASETVIK TOR TARALD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989 184 679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HENTON AS</a:t>
            </a:r>
          </a:p>
        </p:txBody>
      </p:sp>
    </p:spTree>
  </p:cSld>
  <p:clrMapOvr>
    <a:masterClrMapping xmlns:a="http://schemas.openxmlformats.org/drawingml/2006/main"/>
  </p:clrMapOvr>
</p:sld>
</file>