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2fa34a6ba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62f9f7ab3247ca"/>
  </p:sldMasterIdLst>
  <p:sldIdLst>
    <p:sldId xmlns:r="http://schemas.openxmlformats.org/officeDocument/2006/relationships" id="256" r:id="Rd181905bdc384857"/>
    <p:sldId xmlns:r="http://schemas.openxmlformats.org/officeDocument/2006/relationships" id="257" r:id="Rf12065ac5d2e499f"/>
    <p:sldId xmlns:r="http://schemas.openxmlformats.org/officeDocument/2006/relationships" id="258" r:id="Rc10aa58048f54866"/>
    <p:sldId xmlns:r="http://schemas.openxmlformats.org/officeDocument/2006/relationships" id="259" r:id="Rd422628dda994419"/>
    <p:sldId xmlns:r="http://schemas.openxmlformats.org/officeDocument/2006/relationships" id="260" r:id="Ra188f2624c3a40c0"/>
    <p:sldId xmlns:r="http://schemas.openxmlformats.org/officeDocument/2006/relationships" id="261" r:id="Rd0639a794b714e69"/>
    <p:sldId xmlns:r="http://schemas.openxmlformats.org/officeDocument/2006/relationships" id="262" r:id="Rfc2ef6291e9345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2f9f7ab3247ca" /><Relationship Type="http://schemas.openxmlformats.org/officeDocument/2006/relationships/slide" Target="/ppt/slides/slide1.xml" Id="Rd181905bdc384857" /><Relationship Type="http://schemas.openxmlformats.org/officeDocument/2006/relationships/slide" Target="/ppt/slides/slide2.xml" Id="Rf12065ac5d2e499f" /><Relationship Type="http://schemas.openxmlformats.org/officeDocument/2006/relationships/slide" Target="/ppt/slides/slide3.xml" Id="Rc10aa58048f54866" /><Relationship Type="http://schemas.openxmlformats.org/officeDocument/2006/relationships/slide" Target="/ppt/slides/slide4.xml" Id="Rd422628dda994419" /><Relationship Type="http://schemas.openxmlformats.org/officeDocument/2006/relationships/slide" Target="/ppt/slides/slide5.xml" Id="Ra188f2624c3a40c0" /><Relationship Type="http://schemas.openxmlformats.org/officeDocument/2006/relationships/slide" Target="/ppt/slides/slide6.xml" Id="Rd0639a794b714e69" /><Relationship Type="http://schemas.openxmlformats.org/officeDocument/2006/relationships/slide" Target="/ppt/slides/slide7.xml" Id="Rfc2ef6291e9345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2246f4936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71fd81dbc4a18" /><Relationship Type="http://schemas.openxmlformats.org/officeDocument/2006/relationships/theme" Target="/ppt/slideMasters/theme/theme1.xml" Id="R294d782a1b9344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71fd81dbc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8d906b39f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62a64ac88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120e6043d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4028cf0c6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cd92362f2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d1810d0944c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f62df040a4b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IMB HOLDING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2 470 766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28 943 620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29 819 161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BENJAMINSEN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989 185 209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 HOLDING AS</a:t>
            </a:r>
          </a:p>
        </p:txBody>
      </p:sp>
    </p:spTree>
  </p:cSld>
  <p:clrMapOvr>
    <a:masterClrMapping xmlns:a="http://schemas.openxmlformats.org/drawingml/2006/main"/>
  </p:clrMapOvr>
</p:sld>
</file>