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0cf447179a44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be4e1771174f65"/>
  </p:sldMasterIdLst>
  <p:sldIdLst>
    <p:sldId xmlns:r="http://schemas.openxmlformats.org/officeDocument/2006/relationships" id="256" r:id="R7f3dfc434f254b63"/>
    <p:sldId xmlns:r="http://schemas.openxmlformats.org/officeDocument/2006/relationships" id="257" r:id="R22d665321f3f45f4"/>
    <p:sldId xmlns:r="http://schemas.openxmlformats.org/officeDocument/2006/relationships" id="258" r:id="Ra421121519644dee"/>
    <p:sldId xmlns:r="http://schemas.openxmlformats.org/officeDocument/2006/relationships" id="259" r:id="R91a3b042ebdf4a8d"/>
    <p:sldId xmlns:r="http://schemas.openxmlformats.org/officeDocument/2006/relationships" id="260" r:id="Rfc19be118b4e4009"/>
    <p:sldId xmlns:r="http://schemas.openxmlformats.org/officeDocument/2006/relationships" id="261" r:id="R6b295c872b774ab5"/>
    <p:sldId xmlns:r="http://schemas.openxmlformats.org/officeDocument/2006/relationships" id="262" r:id="R93e932f7c56549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be4e1771174f65" /><Relationship Type="http://schemas.openxmlformats.org/officeDocument/2006/relationships/slide" Target="/ppt/slides/slide1.xml" Id="R7f3dfc434f254b63" /><Relationship Type="http://schemas.openxmlformats.org/officeDocument/2006/relationships/slide" Target="/ppt/slides/slide2.xml" Id="R22d665321f3f45f4" /><Relationship Type="http://schemas.openxmlformats.org/officeDocument/2006/relationships/slide" Target="/ppt/slides/slide3.xml" Id="Ra421121519644dee" /><Relationship Type="http://schemas.openxmlformats.org/officeDocument/2006/relationships/slide" Target="/ppt/slides/slide4.xml" Id="R91a3b042ebdf4a8d" /><Relationship Type="http://schemas.openxmlformats.org/officeDocument/2006/relationships/slide" Target="/ppt/slides/slide5.xml" Id="Rfc19be118b4e4009" /><Relationship Type="http://schemas.openxmlformats.org/officeDocument/2006/relationships/slide" Target="/ppt/slides/slide6.xml" Id="R6b295c872b774ab5" /><Relationship Type="http://schemas.openxmlformats.org/officeDocument/2006/relationships/slide" Target="/ppt/slides/slide7.xml" Id="R93e932f7c56549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421ce7e21442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d27412aae490d" /><Relationship Type="http://schemas.openxmlformats.org/officeDocument/2006/relationships/theme" Target="/ppt/slideMasters/theme/theme1.xml" Id="R7c552e0df60346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fd27412aae49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72c32c9a549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a1edb34c24c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5cd27b1a943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1f835a68442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ce3c251ab48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4f444c4694d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5c22f6a2f48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LIRAA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LIRAA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LIRAA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LIRAA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LIRAA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LIRAA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10 128 342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18 393 760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25 492 614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LIRAA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CECILIE RAANAAS HAAVIND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LIRAA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Trosterudveien 7D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lise@pals.no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989 185 322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LIRAA AS</a:t>
            </a:r>
          </a:p>
        </p:txBody>
      </p:sp>
    </p:spTree>
  </p:cSld>
  <p:clrMapOvr>
    <a:masterClrMapping xmlns:a="http://schemas.openxmlformats.org/drawingml/2006/main"/>
  </p:clrMapOvr>
</p:sld>
</file>