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a559d76c49d41a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339c81dd1a943cf"/>
  </p:sldMasterIdLst>
  <p:sldIdLst>
    <p:sldId xmlns:r="http://schemas.openxmlformats.org/officeDocument/2006/relationships" id="256" r:id="Rd574091b046949a3"/>
    <p:sldId xmlns:r="http://schemas.openxmlformats.org/officeDocument/2006/relationships" id="257" r:id="R2e15903149b84c08"/>
    <p:sldId xmlns:r="http://schemas.openxmlformats.org/officeDocument/2006/relationships" id="258" r:id="Raaff2c9d51ef4066"/>
    <p:sldId xmlns:r="http://schemas.openxmlformats.org/officeDocument/2006/relationships" id="259" r:id="R7381d7fc06d34f59"/>
    <p:sldId xmlns:r="http://schemas.openxmlformats.org/officeDocument/2006/relationships" id="260" r:id="R92caf1d51c3d45bb"/>
    <p:sldId xmlns:r="http://schemas.openxmlformats.org/officeDocument/2006/relationships" id="261" r:id="R0d533c4f28704adb"/>
    <p:sldId xmlns:r="http://schemas.openxmlformats.org/officeDocument/2006/relationships" id="262" r:id="Rc6a8a3a71401408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339c81dd1a943cf" /><Relationship Type="http://schemas.openxmlformats.org/officeDocument/2006/relationships/slide" Target="/ppt/slides/slide1.xml" Id="Rd574091b046949a3" /><Relationship Type="http://schemas.openxmlformats.org/officeDocument/2006/relationships/slide" Target="/ppt/slides/slide2.xml" Id="R2e15903149b84c08" /><Relationship Type="http://schemas.openxmlformats.org/officeDocument/2006/relationships/slide" Target="/ppt/slides/slide3.xml" Id="Raaff2c9d51ef4066" /><Relationship Type="http://schemas.openxmlformats.org/officeDocument/2006/relationships/slide" Target="/ppt/slides/slide4.xml" Id="R7381d7fc06d34f59" /><Relationship Type="http://schemas.openxmlformats.org/officeDocument/2006/relationships/slide" Target="/ppt/slides/slide5.xml" Id="R92caf1d51c3d45bb" /><Relationship Type="http://schemas.openxmlformats.org/officeDocument/2006/relationships/slide" Target="/ppt/slides/slide6.xml" Id="R0d533c4f28704adb" /><Relationship Type="http://schemas.openxmlformats.org/officeDocument/2006/relationships/slide" Target="/ppt/slides/slide7.xml" Id="Rc6a8a3a71401408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d847dd585d4441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bc3871dd3046a1" /><Relationship Type="http://schemas.openxmlformats.org/officeDocument/2006/relationships/theme" Target="/ppt/slideMasters/theme/theme1.xml" Id="R7eec6cc53500468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bbc3871dd3046a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a32647b09848f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1a6e153bf34f8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1a6043e46f471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c3d516e7ce4d1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cceba6542843d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b49f9d5b4a449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779973eb01451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JJR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JJR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JJR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JJR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JJR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JJR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−76 151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2 152 764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29 960 626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30 364 645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JJR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JENS JOACHIM RAANAAS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JJR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Zinoberveien 86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0758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989 185 381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JJR AS</a:t>
            </a:r>
          </a:p>
        </p:txBody>
      </p:sp>
    </p:spTree>
  </p:cSld>
  <p:clrMapOvr>
    <a:masterClrMapping xmlns:a="http://schemas.openxmlformats.org/drawingml/2006/main"/>
  </p:clrMapOvr>
</p:sld>
</file>