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70ad72982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ec3677b0a4bc0"/>
  </p:sldMasterIdLst>
  <p:sldIdLst>
    <p:sldId xmlns:r="http://schemas.openxmlformats.org/officeDocument/2006/relationships" id="256" r:id="R6758c8a1c4744030"/>
    <p:sldId xmlns:r="http://schemas.openxmlformats.org/officeDocument/2006/relationships" id="257" r:id="R4d227c2356ac4066"/>
    <p:sldId xmlns:r="http://schemas.openxmlformats.org/officeDocument/2006/relationships" id="258" r:id="Rdd0e297eac994696"/>
    <p:sldId xmlns:r="http://schemas.openxmlformats.org/officeDocument/2006/relationships" id="259" r:id="Rb9b21c2083634e16"/>
    <p:sldId xmlns:r="http://schemas.openxmlformats.org/officeDocument/2006/relationships" id="260" r:id="R46be380225664088"/>
    <p:sldId xmlns:r="http://schemas.openxmlformats.org/officeDocument/2006/relationships" id="261" r:id="R351dbd55afb44d7a"/>
    <p:sldId xmlns:r="http://schemas.openxmlformats.org/officeDocument/2006/relationships" id="262" r:id="R0672ef1472be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ec3677b0a4bc0" /><Relationship Type="http://schemas.openxmlformats.org/officeDocument/2006/relationships/slide" Target="/ppt/slides/slide1.xml" Id="R6758c8a1c4744030" /><Relationship Type="http://schemas.openxmlformats.org/officeDocument/2006/relationships/slide" Target="/ppt/slides/slide2.xml" Id="R4d227c2356ac4066" /><Relationship Type="http://schemas.openxmlformats.org/officeDocument/2006/relationships/slide" Target="/ppt/slides/slide3.xml" Id="Rdd0e297eac994696" /><Relationship Type="http://schemas.openxmlformats.org/officeDocument/2006/relationships/slide" Target="/ppt/slides/slide4.xml" Id="Rb9b21c2083634e16" /><Relationship Type="http://schemas.openxmlformats.org/officeDocument/2006/relationships/slide" Target="/ppt/slides/slide5.xml" Id="R46be380225664088" /><Relationship Type="http://schemas.openxmlformats.org/officeDocument/2006/relationships/slide" Target="/ppt/slides/slide6.xml" Id="R351dbd55afb44d7a" /><Relationship Type="http://schemas.openxmlformats.org/officeDocument/2006/relationships/slide" Target="/ppt/slides/slide7.xml" Id="R0672ef1472be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c6e7635a1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002f6ff2b47c3" /><Relationship Type="http://schemas.openxmlformats.org/officeDocument/2006/relationships/theme" Target="/ppt/slideMasters/theme/theme1.xml" Id="Rf87c6bcd88f2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002f6ff2b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710a4cae2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e380f8e1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82c25d6c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b6b29cd0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03512fa3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293876cd8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771e546c9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4 653 395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THOMAS BROSE HIND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238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18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989 185 926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STAM HOLDING AS</a:t>
            </a:r>
          </a:p>
        </p:txBody>
      </p:sp>
    </p:spTree>
  </p:cSld>
  <p:clrMapOvr>
    <a:masterClrMapping xmlns:a="http://schemas.openxmlformats.org/drawingml/2006/main"/>
  </p:clrMapOvr>
</p:sld>
</file>