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a1e20ca131e424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ca2ea1166c04159"/>
  </p:sldMasterIdLst>
  <p:sldIdLst>
    <p:sldId xmlns:r="http://schemas.openxmlformats.org/officeDocument/2006/relationships" id="256" r:id="R6cd82d9f1a4044eb"/>
    <p:sldId xmlns:r="http://schemas.openxmlformats.org/officeDocument/2006/relationships" id="257" r:id="R09d1fdb3cbc0493a"/>
    <p:sldId xmlns:r="http://schemas.openxmlformats.org/officeDocument/2006/relationships" id="258" r:id="R7c53b2cb33c745b2"/>
    <p:sldId xmlns:r="http://schemas.openxmlformats.org/officeDocument/2006/relationships" id="259" r:id="R8e5a8a600f7b4fde"/>
    <p:sldId xmlns:r="http://schemas.openxmlformats.org/officeDocument/2006/relationships" id="260" r:id="R3abdc82102c34f7b"/>
    <p:sldId xmlns:r="http://schemas.openxmlformats.org/officeDocument/2006/relationships" id="261" r:id="R6b73af317524401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a2ea1166c04159" /><Relationship Type="http://schemas.openxmlformats.org/officeDocument/2006/relationships/slide" Target="/ppt/slides/slide1.xml" Id="R6cd82d9f1a4044eb" /><Relationship Type="http://schemas.openxmlformats.org/officeDocument/2006/relationships/slide" Target="/ppt/slides/slide2.xml" Id="R09d1fdb3cbc0493a" /><Relationship Type="http://schemas.openxmlformats.org/officeDocument/2006/relationships/slide" Target="/ppt/slides/slide3.xml" Id="R7c53b2cb33c745b2" /><Relationship Type="http://schemas.openxmlformats.org/officeDocument/2006/relationships/slide" Target="/ppt/slides/slide4.xml" Id="R8e5a8a600f7b4fde" /><Relationship Type="http://schemas.openxmlformats.org/officeDocument/2006/relationships/slide" Target="/ppt/slides/slide5.xml" Id="R3abdc82102c34f7b" /><Relationship Type="http://schemas.openxmlformats.org/officeDocument/2006/relationships/slide" Target="/ppt/slides/slide6.xml" Id="R6b73af317524401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dfb7c386f94e7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c9912b3a894833" /><Relationship Type="http://schemas.openxmlformats.org/officeDocument/2006/relationships/theme" Target="/ppt/slideMasters/theme/theme1.xml" Id="R946467c6784b4a0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4c9912b3a89483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edce2e4f42496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3b7a74914347d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148c3497c5422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3d1a94b49e4cd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62b53c73094ba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652e9547ac4bc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AKERSHUS MURFORRETNING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AKERSHUS MURFORRETNING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AKERSHUS MURFORRETNING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AKERSHUS MURFORRETNING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AKERSHUS MURFORRETNING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AKERSHUS MURFORRETNING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Bråtevangveien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1970 Hemnes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trond@akershusmur.no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www.akershusmur.no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989 186 213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AKERSHUS MURFORRETNING AS</a:t>
            </a:r>
          </a:p>
        </p:txBody>
      </p:sp>
    </p:spTree>
  </p:cSld>
  <p:clrMapOvr>
    <a:masterClrMapping xmlns:a="http://schemas.openxmlformats.org/drawingml/2006/main"/>
  </p:clrMapOvr>
</p:sld>
</file>