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cc067bfe9a42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eb762768ae4f93"/>
  </p:sldMasterIdLst>
  <p:sldIdLst>
    <p:sldId xmlns:r="http://schemas.openxmlformats.org/officeDocument/2006/relationships" id="256" r:id="R15b7f803581f4c13"/>
    <p:sldId xmlns:r="http://schemas.openxmlformats.org/officeDocument/2006/relationships" id="257" r:id="R2c35cc6c8e63437b"/>
    <p:sldId xmlns:r="http://schemas.openxmlformats.org/officeDocument/2006/relationships" id="258" r:id="R97f6d33c412f40b5"/>
    <p:sldId xmlns:r="http://schemas.openxmlformats.org/officeDocument/2006/relationships" id="259" r:id="R43a2a329aee241e0"/>
    <p:sldId xmlns:r="http://schemas.openxmlformats.org/officeDocument/2006/relationships" id="260" r:id="R662787b321c542c6"/>
    <p:sldId xmlns:r="http://schemas.openxmlformats.org/officeDocument/2006/relationships" id="261" r:id="R18b00287c7bc4a6a"/>
    <p:sldId xmlns:r="http://schemas.openxmlformats.org/officeDocument/2006/relationships" id="262" r:id="Rfde0a01b6c7147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eb762768ae4f93" /><Relationship Type="http://schemas.openxmlformats.org/officeDocument/2006/relationships/slide" Target="/ppt/slides/slide1.xml" Id="R15b7f803581f4c13" /><Relationship Type="http://schemas.openxmlformats.org/officeDocument/2006/relationships/slide" Target="/ppt/slides/slide2.xml" Id="R2c35cc6c8e63437b" /><Relationship Type="http://schemas.openxmlformats.org/officeDocument/2006/relationships/slide" Target="/ppt/slides/slide3.xml" Id="R97f6d33c412f40b5" /><Relationship Type="http://schemas.openxmlformats.org/officeDocument/2006/relationships/slide" Target="/ppt/slides/slide4.xml" Id="R43a2a329aee241e0" /><Relationship Type="http://schemas.openxmlformats.org/officeDocument/2006/relationships/slide" Target="/ppt/slides/slide5.xml" Id="R662787b321c542c6" /><Relationship Type="http://schemas.openxmlformats.org/officeDocument/2006/relationships/slide" Target="/ppt/slides/slide6.xml" Id="R18b00287c7bc4a6a" /><Relationship Type="http://schemas.openxmlformats.org/officeDocument/2006/relationships/slide" Target="/ppt/slides/slide7.xml" Id="Rfde0a01b6c7147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14def208f446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efa6ea3014a50" /><Relationship Type="http://schemas.openxmlformats.org/officeDocument/2006/relationships/theme" Target="/ppt/slideMasters/theme/theme1.xml" Id="Rfa41aa31fc2148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8efa6ea3014a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bfa663d2046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3a5bdc3454e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468630d2a48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0e69690c34f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789e4189342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b6a34fd3e4b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74331d9714d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AKERSHUS MURFORRETNING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MURFORRETNING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AKERSHUS MURFORRETNING AS ble etablert [år] og holder til i Hemnes.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MURFORRETNING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MURFORRETNING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MURFORRETNING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59 541 399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2 240 336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1 765 332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1 166 982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14 521 807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MURFORRETNING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AKERSHUS MURFORRETNING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KIRKELY HOLDING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SJOGA HOLDING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ROGERO HOLDING AS  –  13,3 %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MURFORRETNING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Bråtevangveien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1970 Hemnes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trond@akershusmur.no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www.akershusmur.no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989 186 213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MURFORRETNING AS</a:t>
            </a:r>
          </a:p>
        </p:txBody>
      </p:sp>
    </p:spTree>
  </p:cSld>
  <p:clrMapOvr>
    <a:masterClrMapping xmlns:a="http://schemas.openxmlformats.org/drawingml/2006/main"/>
  </p:clrMapOvr>
</p:sld>
</file>