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db9d03c72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443d527a2497a"/>
  </p:sldMasterIdLst>
  <p:sldIdLst>
    <p:sldId xmlns:r="http://schemas.openxmlformats.org/officeDocument/2006/relationships" id="256" r:id="R357fb7446685478b"/>
    <p:sldId xmlns:r="http://schemas.openxmlformats.org/officeDocument/2006/relationships" id="257" r:id="Rfcfd908c6c7c407e"/>
    <p:sldId xmlns:r="http://schemas.openxmlformats.org/officeDocument/2006/relationships" id="258" r:id="R462f9b6930c74275"/>
    <p:sldId xmlns:r="http://schemas.openxmlformats.org/officeDocument/2006/relationships" id="259" r:id="Ra8727f4941384de2"/>
    <p:sldId xmlns:r="http://schemas.openxmlformats.org/officeDocument/2006/relationships" id="260" r:id="Rabac173d82a8420f"/>
    <p:sldId xmlns:r="http://schemas.openxmlformats.org/officeDocument/2006/relationships" id="261" r:id="R35d9b5c7c7df47b5"/>
    <p:sldId xmlns:r="http://schemas.openxmlformats.org/officeDocument/2006/relationships" id="262" r:id="Rc0db48b6810f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443d527a2497a" /><Relationship Type="http://schemas.openxmlformats.org/officeDocument/2006/relationships/slide" Target="/ppt/slides/slide1.xml" Id="R357fb7446685478b" /><Relationship Type="http://schemas.openxmlformats.org/officeDocument/2006/relationships/slide" Target="/ppt/slides/slide2.xml" Id="Rfcfd908c6c7c407e" /><Relationship Type="http://schemas.openxmlformats.org/officeDocument/2006/relationships/slide" Target="/ppt/slides/slide3.xml" Id="R462f9b6930c74275" /><Relationship Type="http://schemas.openxmlformats.org/officeDocument/2006/relationships/slide" Target="/ppt/slides/slide4.xml" Id="Ra8727f4941384de2" /><Relationship Type="http://schemas.openxmlformats.org/officeDocument/2006/relationships/slide" Target="/ppt/slides/slide5.xml" Id="Rabac173d82a8420f" /><Relationship Type="http://schemas.openxmlformats.org/officeDocument/2006/relationships/slide" Target="/ppt/slides/slide6.xml" Id="R35d9b5c7c7df47b5" /><Relationship Type="http://schemas.openxmlformats.org/officeDocument/2006/relationships/slide" Target="/ppt/slides/slide7.xml" Id="Rc0db48b6810f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910536cc7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261d74f84776" /><Relationship Type="http://schemas.openxmlformats.org/officeDocument/2006/relationships/theme" Target="/ppt/slideMasters/theme/theme1.xml" Id="R6dab23f73d8f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0261d74f8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2e63ed0b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2a412785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16b64283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be686f71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e4eeb05a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4d8276a41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8de5f6f6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S.A.S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S.A.S INVEST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4 517 372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7 442 211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STEIN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Teina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INVEST AS</a:t>
            </a:r>
          </a:p>
        </p:txBody>
      </p:sp>
    </p:spTree>
  </p:cSld>
  <p:clrMapOvr>
    <a:masterClrMapping xmlns:a="http://schemas.openxmlformats.org/drawingml/2006/main"/>
  </p:clrMapOvr>
</p:sld>
</file>