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fd422f58644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f3f57faeeb4dbf"/>
  </p:sldMasterIdLst>
  <p:sldIdLst>
    <p:sldId xmlns:r="http://schemas.openxmlformats.org/officeDocument/2006/relationships" id="256" r:id="R08d19a221b1541ca"/>
    <p:sldId xmlns:r="http://schemas.openxmlformats.org/officeDocument/2006/relationships" id="257" r:id="Rfcba01150c824abe"/>
    <p:sldId xmlns:r="http://schemas.openxmlformats.org/officeDocument/2006/relationships" id="258" r:id="Re4549ee8770c4125"/>
    <p:sldId xmlns:r="http://schemas.openxmlformats.org/officeDocument/2006/relationships" id="259" r:id="R5d00b6df7b174879"/>
    <p:sldId xmlns:r="http://schemas.openxmlformats.org/officeDocument/2006/relationships" id="260" r:id="R236bd2ef84f740b6"/>
    <p:sldId xmlns:r="http://schemas.openxmlformats.org/officeDocument/2006/relationships" id="261" r:id="R00620dc0ba9341d0"/>
    <p:sldId xmlns:r="http://schemas.openxmlformats.org/officeDocument/2006/relationships" id="262" r:id="R86ca9806bfec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f3f57faeeb4dbf" /><Relationship Type="http://schemas.openxmlformats.org/officeDocument/2006/relationships/slide" Target="/ppt/slides/slide1.xml" Id="R08d19a221b1541ca" /><Relationship Type="http://schemas.openxmlformats.org/officeDocument/2006/relationships/slide" Target="/ppt/slides/slide2.xml" Id="Rfcba01150c824abe" /><Relationship Type="http://schemas.openxmlformats.org/officeDocument/2006/relationships/slide" Target="/ppt/slides/slide3.xml" Id="Re4549ee8770c4125" /><Relationship Type="http://schemas.openxmlformats.org/officeDocument/2006/relationships/slide" Target="/ppt/slides/slide4.xml" Id="R5d00b6df7b174879" /><Relationship Type="http://schemas.openxmlformats.org/officeDocument/2006/relationships/slide" Target="/ppt/slides/slide5.xml" Id="R236bd2ef84f740b6" /><Relationship Type="http://schemas.openxmlformats.org/officeDocument/2006/relationships/slide" Target="/ppt/slides/slide6.xml" Id="R00620dc0ba9341d0" /><Relationship Type="http://schemas.openxmlformats.org/officeDocument/2006/relationships/slide" Target="/ppt/slides/slide7.xml" Id="R86ca9806bfec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0573cdbd340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dce55bdd74acd" /><Relationship Type="http://schemas.openxmlformats.org/officeDocument/2006/relationships/theme" Target="/ppt/slideMasters/theme/theme1.xml" Id="R0ffc37b21e3f4f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7dce55bdd7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c24d7750f44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e80df701b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e70ae1dc144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b768ca4046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e739a01ee42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04001766e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d893ab0344f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A.R.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A.R.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4 406 941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5 072 071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Arild Johnsen, Thaulowkaia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A.R. INVEST AS</a:t>
            </a:r>
          </a:p>
        </p:txBody>
      </p:sp>
    </p:spTree>
  </p:cSld>
  <p:clrMapOvr>
    <a:masterClrMapping xmlns:a="http://schemas.openxmlformats.org/drawingml/2006/main"/>
  </p:clrMapOvr>
</p:sld>
</file>