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ed068c51d42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762affac64022"/>
  </p:sldMasterIdLst>
  <p:sldIdLst>
    <p:sldId xmlns:r="http://schemas.openxmlformats.org/officeDocument/2006/relationships" id="256" r:id="R5b5a8887413742ed"/>
    <p:sldId xmlns:r="http://schemas.openxmlformats.org/officeDocument/2006/relationships" id="257" r:id="R87c445f834964c19"/>
    <p:sldId xmlns:r="http://schemas.openxmlformats.org/officeDocument/2006/relationships" id="258" r:id="Re8f7666c51df42e5"/>
    <p:sldId xmlns:r="http://schemas.openxmlformats.org/officeDocument/2006/relationships" id="259" r:id="Rc6e11cad01e94250"/>
    <p:sldId xmlns:r="http://schemas.openxmlformats.org/officeDocument/2006/relationships" id="260" r:id="R156d931f6ae54dc8"/>
    <p:sldId xmlns:r="http://schemas.openxmlformats.org/officeDocument/2006/relationships" id="261" r:id="R45049015eb464ef1"/>
    <p:sldId xmlns:r="http://schemas.openxmlformats.org/officeDocument/2006/relationships" id="262" r:id="Rca60c558cf9a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762affac64022" /><Relationship Type="http://schemas.openxmlformats.org/officeDocument/2006/relationships/slide" Target="/ppt/slides/slide1.xml" Id="R5b5a8887413742ed" /><Relationship Type="http://schemas.openxmlformats.org/officeDocument/2006/relationships/slide" Target="/ppt/slides/slide2.xml" Id="R87c445f834964c19" /><Relationship Type="http://schemas.openxmlformats.org/officeDocument/2006/relationships/slide" Target="/ppt/slides/slide3.xml" Id="Re8f7666c51df42e5" /><Relationship Type="http://schemas.openxmlformats.org/officeDocument/2006/relationships/slide" Target="/ppt/slides/slide4.xml" Id="Rc6e11cad01e94250" /><Relationship Type="http://schemas.openxmlformats.org/officeDocument/2006/relationships/slide" Target="/ppt/slides/slide5.xml" Id="R156d931f6ae54dc8" /><Relationship Type="http://schemas.openxmlformats.org/officeDocument/2006/relationships/slide" Target="/ppt/slides/slide6.xml" Id="R45049015eb464ef1" /><Relationship Type="http://schemas.openxmlformats.org/officeDocument/2006/relationships/slide" Target="/ppt/slides/slide7.xml" Id="Rca60c558cf9a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e7450030b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0d086ade24eb3" /><Relationship Type="http://schemas.openxmlformats.org/officeDocument/2006/relationships/theme" Target="/ppt/slideMasters/theme/theme1.xml" Id="R3de94178739a41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0d086ade2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2f5538404e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af385ce54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3dfac5d2f49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6a512a485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cc05771ee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1958e9be48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cda89965d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HOLDING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6 599 757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6 663 680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ELIN MARIE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 TORMOD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BURUD WILLIAM SOLEM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Krokstad Industriområdet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 HOLDING AS</a:t>
            </a:r>
          </a:p>
        </p:txBody>
      </p:sp>
    </p:spTree>
  </p:cSld>
  <p:clrMapOvr>
    <a:masterClrMapping xmlns:a="http://schemas.openxmlformats.org/drawingml/2006/main"/>
  </p:clrMapOvr>
</p:sld>
</file>