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6c21d9ff34d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4feb2e14a04dbb"/>
  </p:sldMasterIdLst>
  <p:sldIdLst>
    <p:sldId xmlns:r="http://schemas.openxmlformats.org/officeDocument/2006/relationships" id="256" r:id="Rc4e524cafc924faf"/>
    <p:sldId xmlns:r="http://schemas.openxmlformats.org/officeDocument/2006/relationships" id="257" r:id="R0f09abb0274a400b"/>
    <p:sldId xmlns:r="http://schemas.openxmlformats.org/officeDocument/2006/relationships" id="258" r:id="Rc7bbdfda667041a8"/>
    <p:sldId xmlns:r="http://schemas.openxmlformats.org/officeDocument/2006/relationships" id="259" r:id="R294e52149cfa419f"/>
    <p:sldId xmlns:r="http://schemas.openxmlformats.org/officeDocument/2006/relationships" id="260" r:id="R8fff83f77c544807"/>
    <p:sldId xmlns:r="http://schemas.openxmlformats.org/officeDocument/2006/relationships" id="261" r:id="Re5ae0e065db04988"/>
    <p:sldId xmlns:r="http://schemas.openxmlformats.org/officeDocument/2006/relationships" id="262" r:id="Rfcdb20a76ea8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feb2e14a04dbb" /><Relationship Type="http://schemas.openxmlformats.org/officeDocument/2006/relationships/slide" Target="/ppt/slides/slide1.xml" Id="Rc4e524cafc924faf" /><Relationship Type="http://schemas.openxmlformats.org/officeDocument/2006/relationships/slide" Target="/ppt/slides/slide2.xml" Id="R0f09abb0274a400b" /><Relationship Type="http://schemas.openxmlformats.org/officeDocument/2006/relationships/slide" Target="/ppt/slides/slide3.xml" Id="Rc7bbdfda667041a8" /><Relationship Type="http://schemas.openxmlformats.org/officeDocument/2006/relationships/slide" Target="/ppt/slides/slide4.xml" Id="R294e52149cfa419f" /><Relationship Type="http://schemas.openxmlformats.org/officeDocument/2006/relationships/slide" Target="/ppt/slides/slide5.xml" Id="R8fff83f77c544807" /><Relationship Type="http://schemas.openxmlformats.org/officeDocument/2006/relationships/slide" Target="/ppt/slides/slide6.xml" Id="Re5ae0e065db04988" /><Relationship Type="http://schemas.openxmlformats.org/officeDocument/2006/relationships/slide" Target="/ppt/slides/slide7.xml" Id="Rfcdb20a76ea8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2dbd69dab48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910147ba341bf" /><Relationship Type="http://schemas.openxmlformats.org/officeDocument/2006/relationships/theme" Target="/ppt/slideMasters/theme/theme1.xml" Id="Rb40d677fa06b40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910147ba3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22541fffa48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a04a88fb746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3c5a7ae4d40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c63c1ebe143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9efe50fb847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dfc8c6ae947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eaf69faa0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KVALE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170 806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12 171 908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12 206 555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KVALE BJARNE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KVALE EIRIK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RIMFELDT-KVALE HÅVAR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Bjarne Kvale, Oslovegen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bjakvale@online.no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989 187 899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