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b4d5a6378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46acc17104be2"/>
  </p:sldMasterIdLst>
  <p:sldIdLst>
    <p:sldId xmlns:r="http://schemas.openxmlformats.org/officeDocument/2006/relationships" id="256" r:id="R89e60cf3513140dd"/>
    <p:sldId xmlns:r="http://schemas.openxmlformats.org/officeDocument/2006/relationships" id="257" r:id="Rd31edaa3bd18498b"/>
    <p:sldId xmlns:r="http://schemas.openxmlformats.org/officeDocument/2006/relationships" id="258" r:id="R0c9055e8d6274ea1"/>
    <p:sldId xmlns:r="http://schemas.openxmlformats.org/officeDocument/2006/relationships" id="259" r:id="R9f8f1a0823ec40ba"/>
    <p:sldId xmlns:r="http://schemas.openxmlformats.org/officeDocument/2006/relationships" id="260" r:id="R1ae76947f384486c"/>
    <p:sldId xmlns:r="http://schemas.openxmlformats.org/officeDocument/2006/relationships" id="261" r:id="Rf90e7a6a876b4289"/>
    <p:sldId xmlns:r="http://schemas.openxmlformats.org/officeDocument/2006/relationships" id="262" r:id="Rc510a78e4c97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46acc17104be2" /><Relationship Type="http://schemas.openxmlformats.org/officeDocument/2006/relationships/slide" Target="/ppt/slides/slide1.xml" Id="R89e60cf3513140dd" /><Relationship Type="http://schemas.openxmlformats.org/officeDocument/2006/relationships/slide" Target="/ppt/slides/slide2.xml" Id="Rd31edaa3bd18498b" /><Relationship Type="http://schemas.openxmlformats.org/officeDocument/2006/relationships/slide" Target="/ppt/slides/slide3.xml" Id="R0c9055e8d6274ea1" /><Relationship Type="http://schemas.openxmlformats.org/officeDocument/2006/relationships/slide" Target="/ppt/slides/slide4.xml" Id="R9f8f1a0823ec40ba" /><Relationship Type="http://schemas.openxmlformats.org/officeDocument/2006/relationships/slide" Target="/ppt/slides/slide5.xml" Id="R1ae76947f384486c" /><Relationship Type="http://schemas.openxmlformats.org/officeDocument/2006/relationships/slide" Target="/ppt/slides/slide6.xml" Id="Rf90e7a6a876b4289" /><Relationship Type="http://schemas.openxmlformats.org/officeDocument/2006/relationships/slide" Target="/ppt/slides/slide7.xml" Id="Rc510a78e4c97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ed2a6cd74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2e347ad31450d" /><Relationship Type="http://schemas.openxmlformats.org/officeDocument/2006/relationships/theme" Target="/ppt/slideMasters/theme/theme1.xml" Id="Rea7b079d7469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2e347ad3145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90cc5acfa40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07892eb1648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59df82bb5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821dbafa1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5eac1a20a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f765469694a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f753f6a4a48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 &amp; GUSTAFSSON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&amp; GUSTAFSSON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&amp; GUSTAFSSON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&amp; GUSTAFSSON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&amp; GUSTAFSSON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&amp; GUSTAFSSON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1 233 596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7 415 436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9 833 740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&amp; GUSTAFSSON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GUSTAFSSON INVEST AS  –  59,0 %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GUSTAFSSON ELSE JUDITH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GUSTAFSSON STIG OVE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&amp; GUSTAFSSON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&amp; GUSTAFSSON AS</a:t>
            </a:r>
          </a:p>
        </p:txBody>
      </p:sp>
    </p:spTree>
  </p:cSld>
  <p:clrMapOvr>
    <a:masterClrMapping xmlns:a="http://schemas.openxmlformats.org/drawingml/2006/main"/>
  </p:clrMapOvr>
</p:sld>
</file>