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deea9e147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d3db2a6ab4ab4"/>
  </p:sldMasterIdLst>
  <p:sldIdLst>
    <p:sldId xmlns:r="http://schemas.openxmlformats.org/officeDocument/2006/relationships" id="256" r:id="Rb28f249aba1840a0"/>
    <p:sldId xmlns:r="http://schemas.openxmlformats.org/officeDocument/2006/relationships" id="257" r:id="R7ada94ae26704658"/>
    <p:sldId xmlns:r="http://schemas.openxmlformats.org/officeDocument/2006/relationships" id="258" r:id="R0e0415322dad48df"/>
    <p:sldId xmlns:r="http://schemas.openxmlformats.org/officeDocument/2006/relationships" id="259" r:id="Rfafc469297594917"/>
    <p:sldId xmlns:r="http://schemas.openxmlformats.org/officeDocument/2006/relationships" id="260" r:id="R4e063bd6af6947b9"/>
    <p:sldId xmlns:r="http://schemas.openxmlformats.org/officeDocument/2006/relationships" id="261" r:id="R79cf48da3c8b4267"/>
    <p:sldId xmlns:r="http://schemas.openxmlformats.org/officeDocument/2006/relationships" id="262" r:id="R837a54be882d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d3db2a6ab4ab4" /><Relationship Type="http://schemas.openxmlformats.org/officeDocument/2006/relationships/slide" Target="/ppt/slides/slide1.xml" Id="Rb28f249aba1840a0" /><Relationship Type="http://schemas.openxmlformats.org/officeDocument/2006/relationships/slide" Target="/ppt/slides/slide2.xml" Id="R7ada94ae26704658" /><Relationship Type="http://schemas.openxmlformats.org/officeDocument/2006/relationships/slide" Target="/ppt/slides/slide3.xml" Id="R0e0415322dad48df" /><Relationship Type="http://schemas.openxmlformats.org/officeDocument/2006/relationships/slide" Target="/ppt/slides/slide4.xml" Id="Rfafc469297594917" /><Relationship Type="http://schemas.openxmlformats.org/officeDocument/2006/relationships/slide" Target="/ppt/slides/slide5.xml" Id="R4e063bd6af6947b9" /><Relationship Type="http://schemas.openxmlformats.org/officeDocument/2006/relationships/slide" Target="/ppt/slides/slide6.xml" Id="R79cf48da3c8b4267" /><Relationship Type="http://schemas.openxmlformats.org/officeDocument/2006/relationships/slide" Target="/ppt/slides/slide7.xml" Id="R837a54be882d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58412582a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3cfab18d4e20" /><Relationship Type="http://schemas.openxmlformats.org/officeDocument/2006/relationships/theme" Target="/ppt/slideMasters/theme/theme1.xml" Id="R191620a5304b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23cfab18d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76294182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a0554f2c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2ba987c3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6348085e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67f873b1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fd056f44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022b7870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SJØSTRØM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SJØSTRØM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SJØSTRØM EDMUND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Lønborglien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SJØSTRØM HOLDING AS</a:t>
            </a:r>
          </a:p>
        </p:txBody>
      </p:sp>
    </p:spTree>
  </p:cSld>
  <p:clrMapOvr>
    <a:masterClrMapping xmlns:a="http://schemas.openxmlformats.org/drawingml/2006/main"/>
  </p:clrMapOvr>
</p:sld>
</file>