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d51eb32c9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dcd16edd442af"/>
  </p:sldMasterIdLst>
  <p:sldIdLst>
    <p:sldId xmlns:r="http://schemas.openxmlformats.org/officeDocument/2006/relationships" id="256" r:id="Rcb3d4c88b45b47ff"/>
    <p:sldId xmlns:r="http://schemas.openxmlformats.org/officeDocument/2006/relationships" id="257" r:id="Re29369b2c8d84c1b"/>
    <p:sldId xmlns:r="http://schemas.openxmlformats.org/officeDocument/2006/relationships" id="258" r:id="R82697a5eac244b17"/>
    <p:sldId xmlns:r="http://schemas.openxmlformats.org/officeDocument/2006/relationships" id="259" r:id="Re9cdc8d809364120"/>
    <p:sldId xmlns:r="http://schemas.openxmlformats.org/officeDocument/2006/relationships" id="260" r:id="Rc20996d5e49f4b1a"/>
    <p:sldId xmlns:r="http://schemas.openxmlformats.org/officeDocument/2006/relationships" id="261" r:id="R8cf02f20d6674c20"/>
    <p:sldId xmlns:r="http://schemas.openxmlformats.org/officeDocument/2006/relationships" id="262" r:id="Rbc792c0d4593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dcd16edd442af" /><Relationship Type="http://schemas.openxmlformats.org/officeDocument/2006/relationships/slide" Target="/ppt/slides/slide1.xml" Id="Rcb3d4c88b45b47ff" /><Relationship Type="http://schemas.openxmlformats.org/officeDocument/2006/relationships/slide" Target="/ppt/slides/slide2.xml" Id="Re29369b2c8d84c1b" /><Relationship Type="http://schemas.openxmlformats.org/officeDocument/2006/relationships/slide" Target="/ppt/slides/slide3.xml" Id="R82697a5eac244b17" /><Relationship Type="http://schemas.openxmlformats.org/officeDocument/2006/relationships/slide" Target="/ppt/slides/slide4.xml" Id="Re9cdc8d809364120" /><Relationship Type="http://schemas.openxmlformats.org/officeDocument/2006/relationships/slide" Target="/ppt/slides/slide5.xml" Id="Rc20996d5e49f4b1a" /><Relationship Type="http://schemas.openxmlformats.org/officeDocument/2006/relationships/slide" Target="/ppt/slides/slide6.xml" Id="R8cf02f20d6674c20" /><Relationship Type="http://schemas.openxmlformats.org/officeDocument/2006/relationships/slide" Target="/ppt/slides/slide7.xml" Id="Rbc792c0d4593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38fc79f2a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c15e382245b1" /><Relationship Type="http://schemas.openxmlformats.org/officeDocument/2006/relationships/theme" Target="/ppt/slideMasters/theme/theme1.xml" Id="Rb93e7253584f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0c15e3822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d40d9873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4d8501eb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d13a6dc1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192a4590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8124866d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6c1889d5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5fb51a3e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ROSMO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−1 436 627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31 205 360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33 193 466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ROSMO ROLF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Steinanvegen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ROSMO AS</a:t>
            </a:r>
          </a:p>
        </p:txBody>
      </p:sp>
    </p:spTree>
  </p:cSld>
  <p:clrMapOvr>
    <a:masterClrMapping xmlns:a="http://schemas.openxmlformats.org/drawingml/2006/main"/>
  </p:clrMapOvr>
</p:sld>
</file>