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09efe0ac8343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71ebedcefa46b5"/>
  </p:sldMasterIdLst>
  <p:sldIdLst>
    <p:sldId xmlns:r="http://schemas.openxmlformats.org/officeDocument/2006/relationships" id="256" r:id="R4c8d55536f5145c5"/>
    <p:sldId xmlns:r="http://schemas.openxmlformats.org/officeDocument/2006/relationships" id="257" r:id="R11ac6ffbd7a8407e"/>
    <p:sldId xmlns:r="http://schemas.openxmlformats.org/officeDocument/2006/relationships" id="258" r:id="Rb8916fa25efc4738"/>
    <p:sldId xmlns:r="http://schemas.openxmlformats.org/officeDocument/2006/relationships" id="259" r:id="Rbea14adc4aec4eb4"/>
    <p:sldId xmlns:r="http://schemas.openxmlformats.org/officeDocument/2006/relationships" id="260" r:id="R8480005a1d594db1"/>
    <p:sldId xmlns:r="http://schemas.openxmlformats.org/officeDocument/2006/relationships" id="261" r:id="R1fbe0d8d4bff498c"/>
    <p:sldId xmlns:r="http://schemas.openxmlformats.org/officeDocument/2006/relationships" id="262" r:id="Rabf87f17906140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71ebedcefa46b5" /><Relationship Type="http://schemas.openxmlformats.org/officeDocument/2006/relationships/slide" Target="/ppt/slides/slide1.xml" Id="R4c8d55536f5145c5" /><Relationship Type="http://schemas.openxmlformats.org/officeDocument/2006/relationships/slide" Target="/ppt/slides/slide2.xml" Id="R11ac6ffbd7a8407e" /><Relationship Type="http://schemas.openxmlformats.org/officeDocument/2006/relationships/slide" Target="/ppt/slides/slide3.xml" Id="Rb8916fa25efc4738" /><Relationship Type="http://schemas.openxmlformats.org/officeDocument/2006/relationships/slide" Target="/ppt/slides/slide4.xml" Id="Rbea14adc4aec4eb4" /><Relationship Type="http://schemas.openxmlformats.org/officeDocument/2006/relationships/slide" Target="/ppt/slides/slide5.xml" Id="R8480005a1d594db1" /><Relationship Type="http://schemas.openxmlformats.org/officeDocument/2006/relationships/slide" Target="/ppt/slides/slide6.xml" Id="R1fbe0d8d4bff498c" /><Relationship Type="http://schemas.openxmlformats.org/officeDocument/2006/relationships/slide" Target="/ppt/slides/slide7.xml" Id="Rabf87f17906140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de752e26c346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fec1f81d84461" /><Relationship Type="http://schemas.openxmlformats.org/officeDocument/2006/relationships/theme" Target="/ppt/slideMasters/theme/theme1.xml" Id="Raeecd84d18a946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4fec1f81d844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1d4cc611a43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3e9af79514c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73638b89041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61ba9176e4c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d4df43e454f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0daeb5aa14c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d3bd4baee45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SH HOLDING TROMSØ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 HOLDING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SH HOLDING TROMSØ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 HOLDING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 HOLDING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 HOLDING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637 486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3 759 816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 HOLDING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 HALVARD 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 HOLDING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AKTIV REGNSKAPSBYRÅ TROMSØ AS, Heilovegen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9015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stig@aktivrb.no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989 188 534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 HOLDING TROMSØ AS</a:t>
            </a:r>
          </a:p>
        </p:txBody>
      </p:sp>
    </p:spTree>
  </p:cSld>
  <p:clrMapOvr>
    <a:masterClrMapping xmlns:a="http://schemas.openxmlformats.org/drawingml/2006/main"/>
  </p:clrMapOvr>
</p:sld>
</file>