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b147a259c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b1eb92e42409b"/>
  </p:sldMasterIdLst>
  <p:sldIdLst>
    <p:sldId xmlns:r="http://schemas.openxmlformats.org/officeDocument/2006/relationships" id="256" r:id="R568b9a9cf36a497c"/>
    <p:sldId xmlns:r="http://schemas.openxmlformats.org/officeDocument/2006/relationships" id="257" r:id="R44f3eb0a95f448ac"/>
    <p:sldId xmlns:r="http://schemas.openxmlformats.org/officeDocument/2006/relationships" id="258" r:id="Rf4a4370436eb4207"/>
    <p:sldId xmlns:r="http://schemas.openxmlformats.org/officeDocument/2006/relationships" id="259" r:id="R513ec33761844770"/>
    <p:sldId xmlns:r="http://schemas.openxmlformats.org/officeDocument/2006/relationships" id="260" r:id="R6c7e8199e7124ab2"/>
    <p:sldId xmlns:r="http://schemas.openxmlformats.org/officeDocument/2006/relationships" id="261" r:id="Rcd36ec36c3f74ab0"/>
    <p:sldId xmlns:r="http://schemas.openxmlformats.org/officeDocument/2006/relationships" id="262" r:id="R9e734b36580d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b1eb92e42409b" /><Relationship Type="http://schemas.openxmlformats.org/officeDocument/2006/relationships/slide" Target="/ppt/slides/slide1.xml" Id="R568b9a9cf36a497c" /><Relationship Type="http://schemas.openxmlformats.org/officeDocument/2006/relationships/slide" Target="/ppt/slides/slide2.xml" Id="R44f3eb0a95f448ac" /><Relationship Type="http://schemas.openxmlformats.org/officeDocument/2006/relationships/slide" Target="/ppt/slides/slide3.xml" Id="Rf4a4370436eb4207" /><Relationship Type="http://schemas.openxmlformats.org/officeDocument/2006/relationships/slide" Target="/ppt/slides/slide4.xml" Id="R513ec33761844770" /><Relationship Type="http://schemas.openxmlformats.org/officeDocument/2006/relationships/slide" Target="/ppt/slides/slide5.xml" Id="R6c7e8199e7124ab2" /><Relationship Type="http://schemas.openxmlformats.org/officeDocument/2006/relationships/slide" Target="/ppt/slides/slide6.xml" Id="Rcd36ec36c3f74ab0" /><Relationship Type="http://schemas.openxmlformats.org/officeDocument/2006/relationships/slide" Target="/ppt/slides/slide7.xml" Id="R9e734b36580d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0ce35446d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e8e29570426c" /><Relationship Type="http://schemas.openxmlformats.org/officeDocument/2006/relationships/theme" Target="/ppt/slideMasters/theme/theme1.xml" Id="R33a0d42a904b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9e8e29570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4bd2f2f83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cae69d4f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84591a705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7c79c035d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ecc7a54a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8e262e62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5b7ff77f41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ECM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717 844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1 134 446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EDD CHARLES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Løpsmarka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ECM HOLDING AS</a:t>
            </a:r>
          </a:p>
        </p:txBody>
      </p:sp>
    </p:spTree>
  </p:cSld>
  <p:clrMapOvr>
    <a:masterClrMapping xmlns:a="http://schemas.openxmlformats.org/drawingml/2006/main"/>
  </p:clrMapOvr>
</p:sld>
</file>