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495cd992fc4a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43c3ba0044854"/>
  </p:sldMasterIdLst>
  <p:sldIdLst>
    <p:sldId xmlns:r="http://schemas.openxmlformats.org/officeDocument/2006/relationships" id="256" r:id="R1804b9f401de4881"/>
    <p:sldId xmlns:r="http://schemas.openxmlformats.org/officeDocument/2006/relationships" id="257" r:id="R12fdfbb60fb44877"/>
    <p:sldId xmlns:r="http://schemas.openxmlformats.org/officeDocument/2006/relationships" id="258" r:id="Rcc551c04af574e36"/>
    <p:sldId xmlns:r="http://schemas.openxmlformats.org/officeDocument/2006/relationships" id="259" r:id="R2c874531dfd74499"/>
    <p:sldId xmlns:r="http://schemas.openxmlformats.org/officeDocument/2006/relationships" id="260" r:id="R658e674858b14760"/>
    <p:sldId xmlns:r="http://schemas.openxmlformats.org/officeDocument/2006/relationships" id="261" r:id="R2bf7ae1c8cf64398"/>
    <p:sldId xmlns:r="http://schemas.openxmlformats.org/officeDocument/2006/relationships" id="262" r:id="R495bef72176041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43c3ba0044854" /><Relationship Type="http://schemas.openxmlformats.org/officeDocument/2006/relationships/slide" Target="/ppt/slides/slide1.xml" Id="R1804b9f401de4881" /><Relationship Type="http://schemas.openxmlformats.org/officeDocument/2006/relationships/slide" Target="/ppt/slides/slide2.xml" Id="R12fdfbb60fb44877" /><Relationship Type="http://schemas.openxmlformats.org/officeDocument/2006/relationships/slide" Target="/ppt/slides/slide3.xml" Id="Rcc551c04af574e36" /><Relationship Type="http://schemas.openxmlformats.org/officeDocument/2006/relationships/slide" Target="/ppt/slides/slide4.xml" Id="R2c874531dfd74499" /><Relationship Type="http://schemas.openxmlformats.org/officeDocument/2006/relationships/slide" Target="/ppt/slides/slide5.xml" Id="R658e674858b14760" /><Relationship Type="http://schemas.openxmlformats.org/officeDocument/2006/relationships/slide" Target="/ppt/slides/slide6.xml" Id="R2bf7ae1c8cf64398" /><Relationship Type="http://schemas.openxmlformats.org/officeDocument/2006/relationships/slide" Target="/ppt/slides/slide7.xml" Id="R495bef72176041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bc4b135d6d4a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fe64609824cef" /><Relationship Type="http://schemas.openxmlformats.org/officeDocument/2006/relationships/theme" Target="/ppt/slideMasters/theme/theme1.xml" Id="R1ab0353d810244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7fe64609824c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546300b4244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fd13067774f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ce4b6410d43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4734d2d98c450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597a18c384a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aef7b31a343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0656edf1540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TETT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73 054 000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75 743 000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EIRIK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TONJE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TUVA HAUG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LEONID TRUFANOV HAUG  –  10,6 %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CARL-EINAR HAUG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Fekjan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15 40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989 188 704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TETT AS</a:t>
            </a:r>
          </a:p>
        </p:txBody>
      </p:sp>
    </p:spTree>
  </p:cSld>
  <p:clrMapOvr>
    <a:masterClrMapping xmlns:a="http://schemas.openxmlformats.org/drawingml/2006/main"/>
  </p:clrMapOvr>
</p:sld>
</file>