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9fd67386874c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76bbd7dfe546fa"/>
  </p:sldMasterIdLst>
  <p:sldIdLst>
    <p:sldId xmlns:r="http://schemas.openxmlformats.org/officeDocument/2006/relationships" id="256" r:id="R976b73e8c5134cb9"/>
    <p:sldId xmlns:r="http://schemas.openxmlformats.org/officeDocument/2006/relationships" id="257" r:id="Rae7853dfb7294e50"/>
    <p:sldId xmlns:r="http://schemas.openxmlformats.org/officeDocument/2006/relationships" id="258" r:id="Rdfd46210830446f7"/>
    <p:sldId xmlns:r="http://schemas.openxmlformats.org/officeDocument/2006/relationships" id="259" r:id="R2121e881b17c4b8c"/>
    <p:sldId xmlns:r="http://schemas.openxmlformats.org/officeDocument/2006/relationships" id="260" r:id="R7b47e37f03754185"/>
    <p:sldId xmlns:r="http://schemas.openxmlformats.org/officeDocument/2006/relationships" id="261" r:id="Rac0f45d57e40465b"/>
    <p:sldId xmlns:r="http://schemas.openxmlformats.org/officeDocument/2006/relationships" id="262" r:id="R1569580d9c1846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76bbd7dfe546fa" /><Relationship Type="http://schemas.openxmlformats.org/officeDocument/2006/relationships/slide" Target="/ppt/slides/slide1.xml" Id="R976b73e8c5134cb9" /><Relationship Type="http://schemas.openxmlformats.org/officeDocument/2006/relationships/slide" Target="/ppt/slides/slide2.xml" Id="Rae7853dfb7294e50" /><Relationship Type="http://schemas.openxmlformats.org/officeDocument/2006/relationships/slide" Target="/ppt/slides/slide3.xml" Id="Rdfd46210830446f7" /><Relationship Type="http://schemas.openxmlformats.org/officeDocument/2006/relationships/slide" Target="/ppt/slides/slide4.xml" Id="R2121e881b17c4b8c" /><Relationship Type="http://schemas.openxmlformats.org/officeDocument/2006/relationships/slide" Target="/ppt/slides/slide5.xml" Id="R7b47e37f03754185" /><Relationship Type="http://schemas.openxmlformats.org/officeDocument/2006/relationships/slide" Target="/ppt/slides/slide6.xml" Id="Rac0f45d57e40465b" /><Relationship Type="http://schemas.openxmlformats.org/officeDocument/2006/relationships/slide" Target="/ppt/slides/slide7.xml" Id="R1569580d9c1846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422942e2b346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3cd3706f745ed" /><Relationship Type="http://schemas.openxmlformats.org/officeDocument/2006/relationships/theme" Target="/ppt/slideMasters/theme/theme1.xml" Id="R29bca13fd00847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a3cd3706f745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610d3555e4e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61f639bf84f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d01d5ecbd41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617328bdc45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a1b56d5b94d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073254e2f49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237294ff54a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MENNDY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MENNDY HOLDING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8 429 461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8 496 275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MAREN-ELISABET NILSEN-NYGAARD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MENNDY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8005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52 44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989 188 720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MENNDY HOLDING AS</a:t>
            </a:r>
          </a:p>
        </p:txBody>
      </p:sp>
    </p:spTree>
  </p:cSld>
  <p:clrMapOvr>
    <a:masterClrMapping xmlns:a="http://schemas.openxmlformats.org/drawingml/2006/main"/>
  </p:clrMapOvr>
</p:sld>
</file>