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0b3eb137b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2e2900a3a4007"/>
  </p:sldMasterIdLst>
  <p:sldIdLst>
    <p:sldId xmlns:r="http://schemas.openxmlformats.org/officeDocument/2006/relationships" id="256" r:id="R98e56820b4ee48b8"/>
    <p:sldId xmlns:r="http://schemas.openxmlformats.org/officeDocument/2006/relationships" id="257" r:id="R4a8c6b0458364bab"/>
    <p:sldId xmlns:r="http://schemas.openxmlformats.org/officeDocument/2006/relationships" id="258" r:id="R23d6f2d2f33540c3"/>
    <p:sldId xmlns:r="http://schemas.openxmlformats.org/officeDocument/2006/relationships" id="259" r:id="Re5b3f69e0a144b19"/>
    <p:sldId xmlns:r="http://schemas.openxmlformats.org/officeDocument/2006/relationships" id="260" r:id="R0434b8e87eda4eb4"/>
    <p:sldId xmlns:r="http://schemas.openxmlformats.org/officeDocument/2006/relationships" id="261" r:id="R776bd1b5814745f4"/>
    <p:sldId xmlns:r="http://schemas.openxmlformats.org/officeDocument/2006/relationships" id="262" r:id="R61a05534a132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2e2900a3a4007" /><Relationship Type="http://schemas.openxmlformats.org/officeDocument/2006/relationships/slide" Target="/ppt/slides/slide1.xml" Id="R98e56820b4ee48b8" /><Relationship Type="http://schemas.openxmlformats.org/officeDocument/2006/relationships/slide" Target="/ppt/slides/slide2.xml" Id="R4a8c6b0458364bab" /><Relationship Type="http://schemas.openxmlformats.org/officeDocument/2006/relationships/slide" Target="/ppt/slides/slide3.xml" Id="R23d6f2d2f33540c3" /><Relationship Type="http://schemas.openxmlformats.org/officeDocument/2006/relationships/slide" Target="/ppt/slides/slide4.xml" Id="Re5b3f69e0a144b19" /><Relationship Type="http://schemas.openxmlformats.org/officeDocument/2006/relationships/slide" Target="/ppt/slides/slide5.xml" Id="R0434b8e87eda4eb4" /><Relationship Type="http://schemas.openxmlformats.org/officeDocument/2006/relationships/slide" Target="/ppt/slides/slide6.xml" Id="R776bd1b5814745f4" /><Relationship Type="http://schemas.openxmlformats.org/officeDocument/2006/relationships/slide" Target="/ppt/slides/slide7.xml" Id="R61a05534a132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e8eb57536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090f7e9c452a" /><Relationship Type="http://schemas.openxmlformats.org/officeDocument/2006/relationships/theme" Target="/ppt/slideMasters/theme/theme1.xml" Id="Rd5ce165481c9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2090f7e9c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5fb2d00d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43853123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1727806e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af2007af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53474a97b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b90b281b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682eb17c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N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DYBWAD 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HAUG SOLBERG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NORMAN HAUG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