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79d31059d54c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2ecab7fa1347cf"/>
  </p:sldMasterIdLst>
  <p:sldIdLst>
    <p:sldId xmlns:r="http://schemas.openxmlformats.org/officeDocument/2006/relationships" id="256" r:id="R963929bbcbf24e7c"/>
    <p:sldId xmlns:r="http://schemas.openxmlformats.org/officeDocument/2006/relationships" id="257" r:id="Rbe2e3b0f87b14064"/>
    <p:sldId xmlns:r="http://schemas.openxmlformats.org/officeDocument/2006/relationships" id="258" r:id="R493394af2bd54f31"/>
    <p:sldId xmlns:r="http://schemas.openxmlformats.org/officeDocument/2006/relationships" id="259" r:id="Rea2014baa8c24c15"/>
    <p:sldId xmlns:r="http://schemas.openxmlformats.org/officeDocument/2006/relationships" id="260" r:id="Rf655f2a5e5b54c43"/>
    <p:sldId xmlns:r="http://schemas.openxmlformats.org/officeDocument/2006/relationships" id="261" r:id="R486b8826a99e4b99"/>
    <p:sldId xmlns:r="http://schemas.openxmlformats.org/officeDocument/2006/relationships" id="262" r:id="R5c792346b27847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2ecab7fa1347cf" /><Relationship Type="http://schemas.openxmlformats.org/officeDocument/2006/relationships/slide" Target="/ppt/slides/slide1.xml" Id="R963929bbcbf24e7c" /><Relationship Type="http://schemas.openxmlformats.org/officeDocument/2006/relationships/slide" Target="/ppt/slides/slide2.xml" Id="Rbe2e3b0f87b14064" /><Relationship Type="http://schemas.openxmlformats.org/officeDocument/2006/relationships/slide" Target="/ppt/slides/slide3.xml" Id="R493394af2bd54f31" /><Relationship Type="http://schemas.openxmlformats.org/officeDocument/2006/relationships/slide" Target="/ppt/slides/slide4.xml" Id="Rea2014baa8c24c15" /><Relationship Type="http://schemas.openxmlformats.org/officeDocument/2006/relationships/slide" Target="/ppt/slides/slide5.xml" Id="Rf655f2a5e5b54c43" /><Relationship Type="http://schemas.openxmlformats.org/officeDocument/2006/relationships/slide" Target="/ppt/slides/slide6.xml" Id="R486b8826a99e4b99" /><Relationship Type="http://schemas.openxmlformats.org/officeDocument/2006/relationships/slide" Target="/ppt/slides/slide7.xml" Id="R5c792346b27847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fa780bb27e41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0902bb71c4aab" /><Relationship Type="http://schemas.openxmlformats.org/officeDocument/2006/relationships/theme" Target="/ppt/slideMasters/theme/theme1.xml" Id="R40fb643eaee84e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10902bb71c4a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5465e9eb044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ab585be4c4c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84fdb3f1f4d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506e83a1d41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6a7bd308942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d50964a7d43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0945ca91844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 ROAR SINGSTAD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ROAR SINGSTAD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841 289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365 585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1 367 273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SINGSTAD ODD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Ladeveien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989 189 719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