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abda255b140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965bbab014c96"/>
  </p:sldMasterIdLst>
  <p:sldIdLst>
    <p:sldId xmlns:r="http://schemas.openxmlformats.org/officeDocument/2006/relationships" id="256" r:id="R3536c7d27f1747bb"/>
    <p:sldId xmlns:r="http://schemas.openxmlformats.org/officeDocument/2006/relationships" id="257" r:id="Rbba61d6dfec74472"/>
    <p:sldId xmlns:r="http://schemas.openxmlformats.org/officeDocument/2006/relationships" id="258" r:id="R6ca8bf52a9174603"/>
    <p:sldId xmlns:r="http://schemas.openxmlformats.org/officeDocument/2006/relationships" id="259" r:id="R2ae0601b45484326"/>
    <p:sldId xmlns:r="http://schemas.openxmlformats.org/officeDocument/2006/relationships" id="260" r:id="R4ec3814fe58e48b0"/>
    <p:sldId xmlns:r="http://schemas.openxmlformats.org/officeDocument/2006/relationships" id="261" r:id="R496aa84b8a914f77"/>
    <p:sldId xmlns:r="http://schemas.openxmlformats.org/officeDocument/2006/relationships" id="262" r:id="Rb310334e5d83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965bbab014c96" /><Relationship Type="http://schemas.openxmlformats.org/officeDocument/2006/relationships/slide" Target="/ppt/slides/slide1.xml" Id="R3536c7d27f1747bb" /><Relationship Type="http://schemas.openxmlformats.org/officeDocument/2006/relationships/slide" Target="/ppt/slides/slide2.xml" Id="Rbba61d6dfec74472" /><Relationship Type="http://schemas.openxmlformats.org/officeDocument/2006/relationships/slide" Target="/ppt/slides/slide3.xml" Id="R6ca8bf52a9174603" /><Relationship Type="http://schemas.openxmlformats.org/officeDocument/2006/relationships/slide" Target="/ppt/slides/slide4.xml" Id="R2ae0601b45484326" /><Relationship Type="http://schemas.openxmlformats.org/officeDocument/2006/relationships/slide" Target="/ppt/slides/slide5.xml" Id="R4ec3814fe58e48b0" /><Relationship Type="http://schemas.openxmlformats.org/officeDocument/2006/relationships/slide" Target="/ppt/slides/slide6.xml" Id="R496aa84b8a914f77" /><Relationship Type="http://schemas.openxmlformats.org/officeDocument/2006/relationships/slide" Target="/ppt/slides/slide7.xml" Id="Rb310334e5d83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bc759cf4443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c7bdcdc3340c2" /><Relationship Type="http://schemas.openxmlformats.org/officeDocument/2006/relationships/theme" Target="/ppt/slideMasters/theme/theme1.xml" Id="Rb902eab6c8b4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c7bdcdc33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48f05a660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64ddcf419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1826e7583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2d040aecb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262d7f32b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1703259a1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142c53aa0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JOHANSEN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JOHANSEN HOLDING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29 478 332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30 560 319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YNGVAR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Yngvar Johansen, Rådalslia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1663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989 189 786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JOHANSEN HOLDING AS</a:t>
            </a:r>
          </a:p>
        </p:txBody>
      </p:sp>
    </p:spTree>
  </p:cSld>
  <p:clrMapOvr>
    <a:masterClrMapping xmlns:a="http://schemas.openxmlformats.org/drawingml/2006/main"/>
  </p:clrMapOvr>
</p:sld>
</file>