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cd7d93b3144a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a4456a8a843f5"/>
  </p:sldMasterIdLst>
  <p:sldIdLst>
    <p:sldId xmlns:r="http://schemas.openxmlformats.org/officeDocument/2006/relationships" id="256" r:id="R027ff2c0552f4026"/>
    <p:sldId xmlns:r="http://schemas.openxmlformats.org/officeDocument/2006/relationships" id="257" r:id="R8d21f29e44ae4c46"/>
    <p:sldId xmlns:r="http://schemas.openxmlformats.org/officeDocument/2006/relationships" id="258" r:id="R76512670fe3348b1"/>
    <p:sldId xmlns:r="http://schemas.openxmlformats.org/officeDocument/2006/relationships" id="259" r:id="Rcf0dc0aab2c14a62"/>
    <p:sldId xmlns:r="http://schemas.openxmlformats.org/officeDocument/2006/relationships" id="260" r:id="Rc9962b92fed84252"/>
    <p:sldId xmlns:r="http://schemas.openxmlformats.org/officeDocument/2006/relationships" id="261" r:id="R85709c9b5eee4cc3"/>
    <p:sldId xmlns:r="http://schemas.openxmlformats.org/officeDocument/2006/relationships" id="262" r:id="R58c537e844e1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a4456a8a843f5" /><Relationship Type="http://schemas.openxmlformats.org/officeDocument/2006/relationships/slide" Target="/ppt/slides/slide1.xml" Id="R027ff2c0552f4026" /><Relationship Type="http://schemas.openxmlformats.org/officeDocument/2006/relationships/slide" Target="/ppt/slides/slide2.xml" Id="R8d21f29e44ae4c46" /><Relationship Type="http://schemas.openxmlformats.org/officeDocument/2006/relationships/slide" Target="/ppt/slides/slide3.xml" Id="R76512670fe3348b1" /><Relationship Type="http://schemas.openxmlformats.org/officeDocument/2006/relationships/slide" Target="/ppt/slides/slide4.xml" Id="Rcf0dc0aab2c14a62" /><Relationship Type="http://schemas.openxmlformats.org/officeDocument/2006/relationships/slide" Target="/ppt/slides/slide5.xml" Id="Rc9962b92fed84252" /><Relationship Type="http://schemas.openxmlformats.org/officeDocument/2006/relationships/slide" Target="/ppt/slides/slide6.xml" Id="R85709c9b5eee4cc3" /><Relationship Type="http://schemas.openxmlformats.org/officeDocument/2006/relationships/slide" Target="/ppt/slides/slide7.xml" Id="R58c537e844e1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3656c094b43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35e25e3924441" /><Relationship Type="http://schemas.openxmlformats.org/officeDocument/2006/relationships/theme" Target="/ppt/slideMasters/theme/theme1.xml" Id="R41e9b6a9cfb342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135e25e39244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d7be2f19b47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664e38f50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7e6f45fd2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39c96c52b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c53eecead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ca06c2d0548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988608259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2 546 218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2 666 218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9403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04 10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989 189 905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NYDAL AS</a:t>
            </a:r>
          </a:p>
        </p:txBody>
      </p:sp>
    </p:spTree>
  </p:cSld>
  <p:clrMapOvr>
    <a:masterClrMapping xmlns:a="http://schemas.openxmlformats.org/drawingml/2006/main"/>
  </p:clrMapOvr>
</p:sld>
</file>