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2807c1181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50c1319fc407e"/>
  </p:sldMasterIdLst>
  <p:sldIdLst>
    <p:sldId xmlns:r="http://schemas.openxmlformats.org/officeDocument/2006/relationships" id="256" r:id="R350b08cde173480c"/>
    <p:sldId xmlns:r="http://schemas.openxmlformats.org/officeDocument/2006/relationships" id="257" r:id="R256c8e601a7f4e74"/>
    <p:sldId xmlns:r="http://schemas.openxmlformats.org/officeDocument/2006/relationships" id="258" r:id="R08e6f005ca7d41cf"/>
    <p:sldId xmlns:r="http://schemas.openxmlformats.org/officeDocument/2006/relationships" id="259" r:id="R2f0f47d98e6f4b93"/>
    <p:sldId xmlns:r="http://schemas.openxmlformats.org/officeDocument/2006/relationships" id="260" r:id="R5f8ea2fd3e414828"/>
    <p:sldId xmlns:r="http://schemas.openxmlformats.org/officeDocument/2006/relationships" id="261" r:id="R9936e1124c70438d"/>
    <p:sldId xmlns:r="http://schemas.openxmlformats.org/officeDocument/2006/relationships" id="262" r:id="R0e88b6579353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50c1319fc407e" /><Relationship Type="http://schemas.openxmlformats.org/officeDocument/2006/relationships/slide" Target="/ppt/slides/slide1.xml" Id="R350b08cde173480c" /><Relationship Type="http://schemas.openxmlformats.org/officeDocument/2006/relationships/slide" Target="/ppt/slides/slide2.xml" Id="R256c8e601a7f4e74" /><Relationship Type="http://schemas.openxmlformats.org/officeDocument/2006/relationships/slide" Target="/ppt/slides/slide3.xml" Id="R08e6f005ca7d41cf" /><Relationship Type="http://schemas.openxmlformats.org/officeDocument/2006/relationships/slide" Target="/ppt/slides/slide4.xml" Id="R2f0f47d98e6f4b93" /><Relationship Type="http://schemas.openxmlformats.org/officeDocument/2006/relationships/slide" Target="/ppt/slides/slide5.xml" Id="R5f8ea2fd3e414828" /><Relationship Type="http://schemas.openxmlformats.org/officeDocument/2006/relationships/slide" Target="/ppt/slides/slide6.xml" Id="R9936e1124c70438d" /><Relationship Type="http://schemas.openxmlformats.org/officeDocument/2006/relationships/slide" Target="/ppt/slides/slide7.xml" Id="R0e88b6579353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ffb08b49a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92cc1dce4638" /><Relationship Type="http://schemas.openxmlformats.org/officeDocument/2006/relationships/theme" Target="/ppt/slideMasters/theme/theme1.xml" Id="R9f81c8c88e85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492cc1dce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0b75cdff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7dee74e64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099fc7d5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e916c35bb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c9d1322ab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28ff5c0e6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dd1ee41c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KIRKESTUEN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KIRKESTUEN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139 181 373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139 542 109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KIRKESTUEN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Huk aveny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