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cbd07a4fe32468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808c2f42f244fea"/>
  </p:sldMasterIdLst>
  <p:sldIdLst>
    <p:sldId xmlns:r="http://schemas.openxmlformats.org/officeDocument/2006/relationships" id="256" r:id="R265869cb40924eba"/>
    <p:sldId xmlns:r="http://schemas.openxmlformats.org/officeDocument/2006/relationships" id="257" r:id="R4aba7ad66eae4615"/>
    <p:sldId xmlns:r="http://schemas.openxmlformats.org/officeDocument/2006/relationships" id="258" r:id="R6523c8a73dd74100"/>
    <p:sldId xmlns:r="http://schemas.openxmlformats.org/officeDocument/2006/relationships" id="259" r:id="R2eb94475eefa4fd3"/>
    <p:sldId xmlns:r="http://schemas.openxmlformats.org/officeDocument/2006/relationships" id="260" r:id="R161bc285512f449d"/>
    <p:sldId xmlns:r="http://schemas.openxmlformats.org/officeDocument/2006/relationships" id="261" r:id="R8753c186b90e4bd8"/>
    <p:sldId xmlns:r="http://schemas.openxmlformats.org/officeDocument/2006/relationships" id="262" r:id="R17efb00ea9f9449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08c2f42f244fea" /><Relationship Type="http://schemas.openxmlformats.org/officeDocument/2006/relationships/slide" Target="/ppt/slides/slide1.xml" Id="R265869cb40924eba" /><Relationship Type="http://schemas.openxmlformats.org/officeDocument/2006/relationships/slide" Target="/ppt/slides/slide2.xml" Id="R4aba7ad66eae4615" /><Relationship Type="http://schemas.openxmlformats.org/officeDocument/2006/relationships/slide" Target="/ppt/slides/slide3.xml" Id="R6523c8a73dd74100" /><Relationship Type="http://schemas.openxmlformats.org/officeDocument/2006/relationships/slide" Target="/ppt/slides/slide4.xml" Id="R2eb94475eefa4fd3" /><Relationship Type="http://schemas.openxmlformats.org/officeDocument/2006/relationships/slide" Target="/ppt/slides/slide5.xml" Id="R161bc285512f449d" /><Relationship Type="http://schemas.openxmlformats.org/officeDocument/2006/relationships/slide" Target="/ppt/slides/slide6.xml" Id="R8753c186b90e4bd8" /><Relationship Type="http://schemas.openxmlformats.org/officeDocument/2006/relationships/slide" Target="/ppt/slides/slide7.xml" Id="R17efb00ea9f9449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e76006197c48d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5e4fe4fcbe4c24" /><Relationship Type="http://schemas.openxmlformats.org/officeDocument/2006/relationships/theme" Target="/ppt/slideMasters/theme/theme1.xml" Id="Rd0e25bbe8a15476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85e4fe4fcbe4c2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86bc5dd46d400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5d31d1c4124d5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853b7a1ee2429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2ef119ef0048b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24afa38c95445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fa8cd6152c4e9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98a265b2f8404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KRØGER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KRØGER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KRØGER AS ble etablert [år] og holder til i Duken.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KRØGER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KRØGER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KRØGER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−3 625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34 869 436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51 181 403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51 273 280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KRØGER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DAVIDSEN MORTEN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KRØGER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Ulvøveien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3133 Duken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91 80 52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989 190 237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KRØGER AS</a:t>
            </a:r>
          </a:p>
        </p:txBody>
      </p:sp>
    </p:spTree>
  </p:cSld>
  <p:clrMapOvr>
    <a:masterClrMapping xmlns:a="http://schemas.openxmlformats.org/drawingml/2006/main"/>
  </p:clrMapOvr>
</p:sld>
</file>