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58be68687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229e7f4413465e"/>
  </p:sldMasterIdLst>
  <p:sldIdLst>
    <p:sldId xmlns:r="http://schemas.openxmlformats.org/officeDocument/2006/relationships" id="256" r:id="Rbab8f905b13a4b36"/>
    <p:sldId xmlns:r="http://schemas.openxmlformats.org/officeDocument/2006/relationships" id="257" r:id="R75533f20f2214cc2"/>
    <p:sldId xmlns:r="http://schemas.openxmlformats.org/officeDocument/2006/relationships" id="258" r:id="R427d31d657744819"/>
    <p:sldId xmlns:r="http://schemas.openxmlformats.org/officeDocument/2006/relationships" id="259" r:id="R8cd2e45238a1455b"/>
    <p:sldId xmlns:r="http://schemas.openxmlformats.org/officeDocument/2006/relationships" id="260" r:id="R6f26d418e1be47be"/>
    <p:sldId xmlns:r="http://schemas.openxmlformats.org/officeDocument/2006/relationships" id="261" r:id="R01244bdddd11439f"/>
    <p:sldId xmlns:r="http://schemas.openxmlformats.org/officeDocument/2006/relationships" id="262" r:id="Rffea385c5d43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29e7f4413465e" /><Relationship Type="http://schemas.openxmlformats.org/officeDocument/2006/relationships/slide" Target="/ppt/slides/slide1.xml" Id="Rbab8f905b13a4b36" /><Relationship Type="http://schemas.openxmlformats.org/officeDocument/2006/relationships/slide" Target="/ppt/slides/slide2.xml" Id="R75533f20f2214cc2" /><Relationship Type="http://schemas.openxmlformats.org/officeDocument/2006/relationships/slide" Target="/ppt/slides/slide3.xml" Id="R427d31d657744819" /><Relationship Type="http://schemas.openxmlformats.org/officeDocument/2006/relationships/slide" Target="/ppt/slides/slide4.xml" Id="R8cd2e45238a1455b" /><Relationship Type="http://schemas.openxmlformats.org/officeDocument/2006/relationships/slide" Target="/ppt/slides/slide5.xml" Id="R6f26d418e1be47be" /><Relationship Type="http://schemas.openxmlformats.org/officeDocument/2006/relationships/slide" Target="/ppt/slides/slide6.xml" Id="R01244bdddd11439f" /><Relationship Type="http://schemas.openxmlformats.org/officeDocument/2006/relationships/slide" Target="/ppt/slides/slide7.xml" Id="Rffea385c5d43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82a97a8e0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d28ede4e4793" /><Relationship Type="http://schemas.openxmlformats.org/officeDocument/2006/relationships/theme" Target="/ppt/slideMasters/theme/theme1.xml" Id="Raf14f7c16f79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ad28ede4e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eabbf355a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a1eac2d0e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38bc2af1d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0827a438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24f82802944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702317c2447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f42a855b9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EDH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EDH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EDH HOLDING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EDH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EDH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EDH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2 127 071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15 484 829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55 356 416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59 634 986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EDH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EDH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ISABELLE EDH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MICHELLE EDH  –  24,4 %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EDH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EDH HOLDING AS</a:t>
            </a:r>
          </a:p>
        </p:txBody>
      </p:sp>
    </p:spTree>
  </p:cSld>
  <p:clrMapOvr>
    <a:masterClrMapping xmlns:a="http://schemas.openxmlformats.org/drawingml/2006/main"/>
  </p:clrMapOvr>
</p:sld>
</file>