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33725b479640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5adc204d3947e2"/>
  </p:sldMasterIdLst>
  <p:sldIdLst>
    <p:sldId xmlns:r="http://schemas.openxmlformats.org/officeDocument/2006/relationships" id="256" r:id="R7085ce5adc594386"/>
    <p:sldId xmlns:r="http://schemas.openxmlformats.org/officeDocument/2006/relationships" id="257" r:id="Rb396c78b2f204471"/>
    <p:sldId xmlns:r="http://schemas.openxmlformats.org/officeDocument/2006/relationships" id="258" r:id="R8ab6f75e50214aac"/>
    <p:sldId xmlns:r="http://schemas.openxmlformats.org/officeDocument/2006/relationships" id="259" r:id="R18c991d9b7294f36"/>
    <p:sldId xmlns:r="http://schemas.openxmlformats.org/officeDocument/2006/relationships" id="260" r:id="Rcaaccc26ef334bb1"/>
    <p:sldId xmlns:r="http://schemas.openxmlformats.org/officeDocument/2006/relationships" id="261" r:id="R263821f0d5454d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5adc204d3947e2" /><Relationship Type="http://schemas.openxmlformats.org/officeDocument/2006/relationships/slide" Target="/ppt/slides/slide1.xml" Id="R7085ce5adc594386" /><Relationship Type="http://schemas.openxmlformats.org/officeDocument/2006/relationships/slide" Target="/ppt/slides/slide2.xml" Id="Rb396c78b2f204471" /><Relationship Type="http://schemas.openxmlformats.org/officeDocument/2006/relationships/slide" Target="/ppt/slides/slide3.xml" Id="R8ab6f75e50214aac" /><Relationship Type="http://schemas.openxmlformats.org/officeDocument/2006/relationships/slide" Target="/ppt/slides/slide4.xml" Id="R18c991d9b7294f36" /><Relationship Type="http://schemas.openxmlformats.org/officeDocument/2006/relationships/slide" Target="/ppt/slides/slide5.xml" Id="Rcaaccc26ef334bb1" /><Relationship Type="http://schemas.openxmlformats.org/officeDocument/2006/relationships/slide" Target="/ppt/slides/slide6.xml" Id="R263821f0d5454d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d81e9803341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c21f6c03e422c" /><Relationship Type="http://schemas.openxmlformats.org/officeDocument/2006/relationships/theme" Target="/ppt/slideMasters/theme/theme1.xml" Id="Re308611c060c42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c21f6c03e42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81c792e2f4e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8054eea0147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91e4e9ec6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6e18b46a147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58f468db940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81b8e32a2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