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efbb610cf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1ace99b7546de"/>
  </p:sldMasterIdLst>
  <p:sldIdLst>
    <p:sldId xmlns:r="http://schemas.openxmlformats.org/officeDocument/2006/relationships" id="256" r:id="Rb1132aeb390c4bc4"/>
    <p:sldId xmlns:r="http://schemas.openxmlformats.org/officeDocument/2006/relationships" id="257" r:id="R4627fadf82e84a18"/>
    <p:sldId xmlns:r="http://schemas.openxmlformats.org/officeDocument/2006/relationships" id="258" r:id="Ra9472d2413d14649"/>
    <p:sldId xmlns:r="http://schemas.openxmlformats.org/officeDocument/2006/relationships" id="259" r:id="Rd2991ee5ff414a63"/>
    <p:sldId xmlns:r="http://schemas.openxmlformats.org/officeDocument/2006/relationships" id="260" r:id="R64bee2368ece43fd"/>
    <p:sldId xmlns:r="http://schemas.openxmlformats.org/officeDocument/2006/relationships" id="261" r:id="R972d4d246a1a4160"/>
    <p:sldId xmlns:r="http://schemas.openxmlformats.org/officeDocument/2006/relationships" id="262" r:id="R06a42ef13b47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1ace99b7546de" /><Relationship Type="http://schemas.openxmlformats.org/officeDocument/2006/relationships/slide" Target="/ppt/slides/slide1.xml" Id="Rb1132aeb390c4bc4" /><Relationship Type="http://schemas.openxmlformats.org/officeDocument/2006/relationships/slide" Target="/ppt/slides/slide2.xml" Id="R4627fadf82e84a18" /><Relationship Type="http://schemas.openxmlformats.org/officeDocument/2006/relationships/slide" Target="/ppt/slides/slide3.xml" Id="Ra9472d2413d14649" /><Relationship Type="http://schemas.openxmlformats.org/officeDocument/2006/relationships/slide" Target="/ppt/slides/slide4.xml" Id="Rd2991ee5ff414a63" /><Relationship Type="http://schemas.openxmlformats.org/officeDocument/2006/relationships/slide" Target="/ppt/slides/slide5.xml" Id="R64bee2368ece43fd" /><Relationship Type="http://schemas.openxmlformats.org/officeDocument/2006/relationships/slide" Target="/ppt/slides/slide6.xml" Id="R972d4d246a1a4160" /><Relationship Type="http://schemas.openxmlformats.org/officeDocument/2006/relationships/slide" Target="/ppt/slides/slide7.xml" Id="R06a42ef13b47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2f44a699c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6294cf2a4388" /><Relationship Type="http://schemas.openxmlformats.org/officeDocument/2006/relationships/theme" Target="/ppt/slideMasters/theme/theme1.xml" Id="R1ec8197f9d8c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66294cf2a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86bb342b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5e192cca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85cc08a1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4a04a5d5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efc9df8f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6a040bc1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b71a457fd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 INVESTERING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97 637 204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FJELLSETH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