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f7dd3376a3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e5a48a3104820"/>
  </p:sldMasterIdLst>
  <p:sldIdLst>
    <p:sldId xmlns:r="http://schemas.openxmlformats.org/officeDocument/2006/relationships" id="256" r:id="Ra99bf82e6bd94b60"/>
    <p:sldId xmlns:r="http://schemas.openxmlformats.org/officeDocument/2006/relationships" id="257" r:id="R37de53d1fe8b4fe7"/>
    <p:sldId xmlns:r="http://schemas.openxmlformats.org/officeDocument/2006/relationships" id="258" r:id="R44bbf2ebd80340c0"/>
    <p:sldId xmlns:r="http://schemas.openxmlformats.org/officeDocument/2006/relationships" id="259" r:id="R9596e0b6bac34567"/>
    <p:sldId xmlns:r="http://schemas.openxmlformats.org/officeDocument/2006/relationships" id="260" r:id="Rebcc8b0d8f644d41"/>
    <p:sldId xmlns:r="http://schemas.openxmlformats.org/officeDocument/2006/relationships" id="261" r:id="R69879681c6a6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e5a48a3104820" /><Relationship Type="http://schemas.openxmlformats.org/officeDocument/2006/relationships/slide" Target="/ppt/slides/slide1.xml" Id="Ra99bf82e6bd94b60" /><Relationship Type="http://schemas.openxmlformats.org/officeDocument/2006/relationships/slide" Target="/ppt/slides/slide2.xml" Id="R37de53d1fe8b4fe7" /><Relationship Type="http://schemas.openxmlformats.org/officeDocument/2006/relationships/slide" Target="/ppt/slides/slide3.xml" Id="R44bbf2ebd80340c0" /><Relationship Type="http://schemas.openxmlformats.org/officeDocument/2006/relationships/slide" Target="/ppt/slides/slide4.xml" Id="R9596e0b6bac34567" /><Relationship Type="http://schemas.openxmlformats.org/officeDocument/2006/relationships/slide" Target="/ppt/slides/slide5.xml" Id="Rebcc8b0d8f644d41" /><Relationship Type="http://schemas.openxmlformats.org/officeDocument/2006/relationships/slide" Target="/ppt/slides/slide6.xml" Id="R69879681c6a6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3f05a366b4b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459e8774248ca" /><Relationship Type="http://schemas.openxmlformats.org/officeDocument/2006/relationships/theme" Target="/ppt/slideMasters/theme/theme1.xml" Id="Rf9b3563882454a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459e8774248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0ab6dae5649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88377c16a4e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733cb6fd544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f681c0653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2183c13da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d6b6e35be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90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