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0754817bb14c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8c8f3b8d504dc2"/>
  </p:sldMasterIdLst>
  <p:sldIdLst>
    <p:sldId xmlns:r="http://schemas.openxmlformats.org/officeDocument/2006/relationships" id="256" r:id="Rcc00b759189c473f"/>
    <p:sldId xmlns:r="http://schemas.openxmlformats.org/officeDocument/2006/relationships" id="257" r:id="R7dfc14e7b8244e9a"/>
    <p:sldId xmlns:r="http://schemas.openxmlformats.org/officeDocument/2006/relationships" id="258" r:id="R2a0f128d1c8b4d77"/>
    <p:sldId xmlns:r="http://schemas.openxmlformats.org/officeDocument/2006/relationships" id="259" r:id="R89a78f432da34b20"/>
    <p:sldId xmlns:r="http://schemas.openxmlformats.org/officeDocument/2006/relationships" id="260" r:id="R3f277b7a8f894a55"/>
    <p:sldId xmlns:r="http://schemas.openxmlformats.org/officeDocument/2006/relationships" id="261" r:id="R78052cf8dc174f15"/>
    <p:sldId xmlns:r="http://schemas.openxmlformats.org/officeDocument/2006/relationships" id="262" r:id="R15a4319fa0f04a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c8f3b8d504dc2" /><Relationship Type="http://schemas.openxmlformats.org/officeDocument/2006/relationships/slide" Target="/ppt/slides/slide1.xml" Id="Rcc00b759189c473f" /><Relationship Type="http://schemas.openxmlformats.org/officeDocument/2006/relationships/slide" Target="/ppt/slides/slide2.xml" Id="R7dfc14e7b8244e9a" /><Relationship Type="http://schemas.openxmlformats.org/officeDocument/2006/relationships/slide" Target="/ppt/slides/slide3.xml" Id="R2a0f128d1c8b4d77" /><Relationship Type="http://schemas.openxmlformats.org/officeDocument/2006/relationships/slide" Target="/ppt/slides/slide4.xml" Id="R89a78f432da34b20" /><Relationship Type="http://schemas.openxmlformats.org/officeDocument/2006/relationships/slide" Target="/ppt/slides/slide5.xml" Id="R3f277b7a8f894a55" /><Relationship Type="http://schemas.openxmlformats.org/officeDocument/2006/relationships/slide" Target="/ppt/slides/slide6.xml" Id="R78052cf8dc174f15" /><Relationship Type="http://schemas.openxmlformats.org/officeDocument/2006/relationships/slide" Target="/ppt/slides/slide7.xml" Id="R15a4319fa0f04a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41200d8bb47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17b3c34cc4514" /><Relationship Type="http://schemas.openxmlformats.org/officeDocument/2006/relationships/theme" Target="/ppt/slideMasters/theme/theme1.xml" Id="R32a33f69121f40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e17b3c34cc45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9cb947ddd45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28db23bef49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ad69d9b8a4d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fbcfcafd1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7140c139c42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5c251646f47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c211040224a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HOLDING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5 497 870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TESDAL GRO FAGERBAKKE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5412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40 90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