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61cc2753f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42460277941e1"/>
  </p:sldMasterIdLst>
  <p:sldIdLst>
    <p:sldId xmlns:r="http://schemas.openxmlformats.org/officeDocument/2006/relationships" id="256" r:id="R787f4bf552a242a8"/>
    <p:sldId xmlns:r="http://schemas.openxmlformats.org/officeDocument/2006/relationships" id="257" r:id="Rc9f4f160113a4de4"/>
    <p:sldId xmlns:r="http://schemas.openxmlformats.org/officeDocument/2006/relationships" id="258" r:id="R87311ddec7f8441a"/>
    <p:sldId xmlns:r="http://schemas.openxmlformats.org/officeDocument/2006/relationships" id="259" r:id="R99cce59a839849b9"/>
    <p:sldId xmlns:r="http://schemas.openxmlformats.org/officeDocument/2006/relationships" id="260" r:id="R39e05ad2893d42ec"/>
    <p:sldId xmlns:r="http://schemas.openxmlformats.org/officeDocument/2006/relationships" id="261" r:id="R74cc31cedbaf45e4"/>
    <p:sldId xmlns:r="http://schemas.openxmlformats.org/officeDocument/2006/relationships" id="262" r:id="Rfe3dd3c28230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42460277941e1" /><Relationship Type="http://schemas.openxmlformats.org/officeDocument/2006/relationships/slide" Target="/ppt/slides/slide1.xml" Id="R787f4bf552a242a8" /><Relationship Type="http://schemas.openxmlformats.org/officeDocument/2006/relationships/slide" Target="/ppt/slides/slide2.xml" Id="Rc9f4f160113a4de4" /><Relationship Type="http://schemas.openxmlformats.org/officeDocument/2006/relationships/slide" Target="/ppt/slides/slide3.xml" Id="R87311ddec7f8441a" /><Relationship Type="http://schemas.openxmlformats.org/officeDocument/2006/relationships/slide" Target="/ppt/slides/slide4.xml" Id="R99cce59a839849b9" /><Relationship Type="http://schemas.openxmlformats.org/officeDocument/2006/relationships/slide" Target="/ppt/slides/slide5.xml" Id="R39e05ad2893d42ec" /><Relationship Type="http://schemas.openxmlformats.org/officeDocument/2006/relationships/slide" Target="/ppt/slides/slide6.xml" Id="R74cc31cedbaf45e4" /><Relationship Type="http://schemas.openxmlformats.org/officeDocument/2006/relationships/slide" Target="/ppt/slides/slide7.xml" Id="Rfe3dd3c28230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7a3bd3f4c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9080e16242a8" /><Relationship Type="http://schemas.openxmlformats.org/officeDocument/2006/relationships/theme" Target="/ppt/slideMasters/theme/theme1.xml" Id="Rd0fd8ddb6d00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19080e162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69349817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2b0b56490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b1015fb0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31ff826f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2f94a3c2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9f6579c9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234fa883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13 504 247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79 106 258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79 126 850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ROGNDAL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LATHANS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SAREPTA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JACOBSEN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TEIGAR JACOBSEN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Jacobsen, Åsbråtan 126B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progdog@online.no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