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5e79513cbf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3cf6c70b640e9"/>
  </p:sldMasterIdLst>
  <p:sldIdLst>
    <p:sldId xmlns:r="http://schemas.openxmlformats.org/officeDocument/2006/relationships" id="256" r:id="R4c46ca32029d4b42"/>
    <p:sldId xmlns:r="http://schemas.openxmlformats.org/officeDocument/2006/relationships" id="257" r:id="Ra1ff8444d3ec4620"/>
    <p:sldId xmlns:r="http://schemas.openxmlformats.org/officeDocument/2006/relationships" id="258" r:id="Rebf668ded4ab4e43"/>
    <p:sldId xmlns:r="http://schemas.openxmlformats.org/officeDocument/2006/relationships" id="259" r:id="R0852808ad0144c15"/>
    <p:sldId xmlns:r="http://schemas.openxmlformats.org/officeDocument/2006/relationships" id="260" r:id="R80ccd7f263e14c17"/>
    <p:sldId xmlns:r="http://schemas.openxmlformats.org/officeDocument/2006/relationships" id="261" r:id="R7c36b95cc7ff40a6"/>
    <p:sldId xmlns:r="http://schemas.openxmlformats.org/officeDocument/2006/relationships" id="262" r:id="Rb0a0c6edf05149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3cf6c70b640e9" /><Relationship Type="http://schemas.openxmlformats.org/officeDocument/2006/relationships/slide" Target="/ppt/slides/slide1.xml" Id="R4c46ca32029d4b42" /><Relationship Type="http://schemas.openxmlformats.org/officeDocument/2006/relationships/slide" Target="/ppt/slides/slide2.xml" Id="Ra1ff8444d3ec4620" /><Relationship Type="http://schemas.openxmlformats.org/officeDocument/2006/relationships/slide" Target="/ppt/slides/slide3.xml" Id="Rebf668ded4ab4e43" /><Relationship Type="http://schemas.openxmlformats.org/officeDocument/2006/relationships/slide" Target="/ppt/slides/slide4.xml" Id="R0852808ad0144c15" /><Relationship Type="http://schemas.openxmlformats.org/officeDocument/2006/relationships/slide" Target="/ppt/slides/slide5.xml" Id="R80ccd7f263e14c17" /><Relationship Type="http://schemas.openxmlformats.org/officeDocument/2006/relationships/slide" Target="/ppt/slides/slide6.xml" Id="R7c36b95cc7ff40a6" /><Relationship Type="http://schemas.openxmlformats.org/officeDocument/2006/relationships/slide" Target="/ppt/slides/slide7.xml" Id="Rb0a0c6edf05149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e9f482bda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3df5fe4cc4606" /><Relationship Type="http://schemas.openxmlformats.org/officeDocument/2006/relationships/theme" Target="/ppt/slideMasters/theme/theme1.xml" Id="R4b48933eb3214b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3df5fe4cc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d827acf8348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8905a1229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ae9d312b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c046f9924d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720df1c644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a04ef5b1c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a11eaf70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R&amp;R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R&amp;R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1 119 813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4 853 501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6 562 385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GUNNAR SKJÆVELAND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Bergenevegen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R&amp;R HOLDING AS</a:t>
            </a:r>
          </a:p>
        </p:txBody>
      </p:sp>
    </p:spTree>
  </p:cSld>
  <p:clrMapOvr>
    <a:masterClrMapping xmlns:a="http://schemas.openxmlformats.org/drawingml/2006/main"/>
  </p:clrMapOvr>
</p:sld>
</file>