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c018567ca24f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e7adafd7f6473a"/>
  </p:sldMasterIdLst>
  <p:sldIdLst>
    <p:sldId xmlns:r="http://schemas.openxmlformats.org/officeDocument/2006/relationships" id="256" r:id="R8f2489664d314447"/>
    <p:sldId xmlns:r="http://schemas.openxmlformats.org/officeDocument/2006/relationships" id="257" r:id="R1209ec06ec3a4cc8"/>
    <p:sldId xmlns:r="http://schemas.openxmlformats.org/officeDocument/2006/relationships" id="258" r:id="R242337d4e28d44fa"/>
    <p:sldId xmlns:r="http://schemas.openxmlformats.org/officeDocument/2006/relationships" id="259" r:id="R83c9256c03b74a32"/>
    <p:sldId xmlns:r="http://schemas.openxmlformats.org/officeDocument/2006/relationships" id="260" r:id="R8a30c2e808e440cf"/>
    <p:sldId xmlns:r="http://schemas.openxmlformats.org/officeDocument/2006/relationships" id="261" r:id="R1228ff7750ac47b5"/>
    <p:sldId xmlns:r="http://schemas.openxmlformats.org/officeDocument/2006/relationships" id="262" r:id="Rc662a734446e47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7adafd7f6473a" /><Relationship Type="http://schemas.openxmlformats.org/officeDocument/2006/relationships/slide" Target="/ppt/slides/slide1.xml" Id="R8f2489664d314447" /><Relationship Type="http://schemas.openxmlformats.org/officeDocument/2006/relationships/slide" Target="/ppt/slides/slide2.xml" Id="R1209ec06ec3a4cc8" /><Relationship Type="http://schemas.openxmlformats.org/officeDocument/2006/relationships/slide" Target="/ppt/slides/slide3.xml" Id="R242337d4e28d44fa" /><Relationship Type="http://schemas.openxmlformats.org/officeDocument/2006/relationships/slide" Target="/ppt/slides/slide4.xml" Id="R83c9256c03b74a32" /><Relationship Type="http://schemas.openxmlformats.org/officeDocument/2006/relationships/slide" Target="/ppt/slides/slide5.xml" Id="R8a30c2e808e440cf" /><Relationship Type="http://schemas.openxmlformats.org/officeDocument/2006/relationships/slide" Target="/ppt/slides/slide6.xml" Id="R1228ff7750ac47b5" /><Relationship Type="http://schemas.openxmlformats.org/officeDocument/2006/relationships/slide" Target="/ppt/slides/slide7.xml" Id="Rc662a734446e47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24c68defb4d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f02e80b274a63" /><Relationship Type="http://schemas.openxmlformats.org/officeDocument/2006/relationships/theme" Target="/ppt/slideMasters/theme/theme1.xml" Id="Rf1d4ce97adb44c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4f02e80b27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2368f609845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162cdd8be4d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cbe99164e48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7de52811a4e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868f492bc4d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986111a484b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f19afef3346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FOLGERØ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FOLGERØ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FOLGERØ INVEST AS ble etablert [år] og holder til i Bjørøyhamn.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FOLGERØ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FOLGERØ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FOLGERØ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1 465 700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1 466 217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FOLGERØ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FOLGERØ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FOLGERØ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Kongsgardsvegen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989 191 241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FOLGERØ INVEST AS</a:t>
            </a:r>
          </a:p>
        </p:txBody>
      </p:sp>
    </p:spTree>
  </p:cSld>
  <p:clrMapOvr>
    <a:masterClrMapping xmlns:a="http://schemas.openxmlformats.org/drawingml/2006/main"/>
  </p:clrMapOvr>
</p:sld>
</file>