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e6a141f68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a49a8ed344336"/>
  </p:sldMasterIdLst>
  <p:sldIdLst>
    <p:sldId xmlns:r="http://schemas.openxmlformats.org/officeDocument/2006/relationships" id="256" r:id="R674b752dc2df459f"/>
    <p:sldId xmlns:r="http://schemas.openxmlformats.org/officeDocument/2006/relationships" id="257" r:id="Rd870b5fec36e4c3f"/>
    <p:sldId xmlns:r="http://schemas.openxmlformats.org/officeDocument/2006/relationships" id="258" r:id="Rb1f9d671409446bb"/>
    <p:sldId xmlns:r="http://schemas.openxmlformats.org/officeDocument/2006/relationships" id="259" r:id="R0a6e19b36bbd41cf"/>
    <p:sldId xmlns:r="http://schemas.openxmlformats.org/officeDocument/2006/relationships" id="260" r:id="R65b1680559fb4fd7"/>
    <p:sldId xmlns:r="http://schemas.openxmlformats.org/officeDocument/2006/relationships" id="261" r:id="R37a0cbb885b14823"/>
    <p:sldId xmlns:r="http://schemas.openxmlformats.org/officeDocument/2006/relationships" id="262" r:id="R196e31d36dff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a49a8ed344336" /><Relationship Type="http://schemas.openxmlformats.org/officeDocument/2006/relationships/slide" Target="/ppt/slides/slide1.xml" Id="R674b752dc2df459f" /><Relationship Type="http://schemas.openxmlformats.org/officeDocument/2006/relationships/slide" Target="/ppt/slides/slide2.xml" Id="Rd870b5fec36e4c3f" /><Relationship Type="http://schemas.openxmlformats.org/officeDocument/2006/relationships/slide" Target="/ppt/slides/slide3.xml" Id="Rb1f9d671409446bb" /><Relationship Type="http://schemas.openxmlformats.org/officeDocument/2006/relationships/slide" Target="/ppt/slides/slide4.xml" Id="R0a6e19b36bbd41cf" /><Relationship Type="http://schemas.openxmlformats.org/officeDocument/2006/relationships/slide" Target="/ppt/slides/slide5.xml" Id="R65b1680559fb4fd7" /><Relationship Type="http://schemas.openxmlformats.org/officeDocument/2006/relationships/slide" Target="/ppt/slides/slide6.xml" Id="R37a0cbb885b14823" /><Relationship Type="http://schemas.openxmlformats.org/officeDocument/2006/relationships/slide" Target="/ppt/slides/slide7.xml" Id="R196e31d36dff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000e0a421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329dcaaac47dd" /><Relationship Type="http://schemas.openxmlformats.org/officeDocument/2006/relationships/theme" Target="/ppt/slideMasters/theme/theme1.xml" Id="R7c8cc8c1683c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329dcaaac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a66be0c90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229966be1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bbb3e673f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b55f4f995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46225c632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d47b74fc745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0521314ae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VANGSNES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VANGSNES INVEST AS ble etablert [år] og holder til i Søfteland.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2 537 954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TRYGVE VANGSNES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Trygve Vangsnes, Gåssandvegen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5212 Søfteland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