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29d12dfc4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0109f7c154e9e"/>
  </p:sldMasterIdLst>
  <p:sldIdLst>
    <p:sldId xmlns:r="http://schemas.openxmlformats.org/officeDocument/2006/relationships" id="256" r:id="Raa0341c100ac4581"/>
    <p:sldId xmlns:r="http://schemas.openxmlformats.org/officeDocument/2006/relationships" id="257" r:id="R3db40a3ac3f54621"/>
    <p:sldId xmlns:r="http://schemas.openxmlformats.org/officeDocument/2006/relationships" id="258" r:id="Rd377ed6d5a4a4503"/>
    <p:sldId xmlns:r="http://schemas.openxmlformats.org/officeDocument/2006/relationships" id="259" r:id="R0f503dad314441f5"/>
    <p:sldId xmlns:r="http://schemas.openxmlformats.org/officeDocument/2006/relationships" id="260" r:id="Rfab402effae04c96"/>
    <p:sldId xmlns:r="http://schemas.openxmlformats.org/officeDocument/2006/relationships" id="261" r:id="R53939b727c0345cb"/>
    <p:sldId xmlns:r="http://schemas.openxmlformats.org/officeDocument/2006/relationships" id="262" r:id="R7c8b8ba3ac7b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0109f7c154e9e" /><Relationship Type="http://schemas.openxmlformats.org/officeDocument/2006/relationships/slide" Target="/ppt/slides/slide1.xml" Id="Raa0341c100ac4581" /><Relationship Type="http://schemas.openxmlformats.org/officeDocument/2006/relationships/slide" Target="/ppt/slides/slide2.xml" Id="R3db40a3ac3f54621" /><Relationship Type="http://schemas.openxmlformats.org/officeDocument/2006/relationships/slide" Target="/ppt/slides/slide3.xml" Id="Rd377ed6d5a4a4503" /><Relationship Type="http://schemas.openxmlformats.org/officeDocument/2006/relationships/slide" Target="/ppt/slides/slide4.xml" Id="R0f503dad314441f5" /><Relationship Type="http://schemas.openxmlformats.org/officeDocument/2006/relationships/slide" Target="/ppt/slides/slide5.xml" Id="Rfab402effae04c96" /><Relationship Type="http://schemas.openxmlformats.org/officeDocument/2006/relationships/slide" Target="/ppt/slides/slide6.xml" Id="R53939b727c0345cb" /><Relationship Type="http://schemas.openxmlformats.org/officeDocument/2006/relationships/slide" Target="/ppt/slides/slide7.xml" Id="R7c8b8ba3ac7b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b8fbf7222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67e4dfea4c03" /><Relationship Type="http://schemas.openxmlformats.org/officeDocument/2006/relationships/theme" Target="/ppt/slideMasters/theme/theme1.xml" Id="R228857bfb587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067e4dfea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ce09d4b6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2b342b1ae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161ebd6a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98d1748d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81ad1adb5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22dc99fc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b970dd68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SUNDØY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SUNDØY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SUNDØY RUNE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Sundøy, Røtingavegen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