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0b06b9b1c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db7307bcb4e7c"/>
  </p:sldMasterIdLst>
  <p:sldIdLst>
    <p:sldId xmlns:r="http://schemas.openxmlformats.org/officeDocument/2006/relationships" id="256" r:id="Rc47633d6a23049d0"/>
    <p:sldId xmlns:r="http://schemas.openxmlformats.org/officeDocument/2006/relationships" id="257" r:id="Rc876eed2c22a428f"/>
    <p:sldId xmlns:r="http://schemas.openxmlformats.org/officeDocument/2006/relationships" id="258" r:id="Rb084d71691754eff"/>
    <p:sldId xmlns:r="http://schemas.openxmlformats.org/officeDocument/2006/relationships" id="259" r:id="R2115c13f29144b60"/>
    <p:sldId xmlns:r="http://schemas.openxmlformats.org/officeDocument/2006/relationships" id="260" r:id="R66d453a480ed4585"/>
    <p:sldId xmlns:r="http://schemas.openxmlformats.org/officeDocument/2006/relationships" id="261" r:id="R6f99946447d2410a"/>
    <p:sldId xmlns:r="http://schemas.openxmlformats.org/officeDocument/2006/relationships" id="262" r:id="R0ffe43cc2083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db7307bcb4e7c" /><Relationship Type="http://schemas.openxmlformats.org/officeDocument/2006/relationships/slide" Target="/ppt/slides/slide1.xml" Id="Rc47633d6a23049d0" /><Relationship Type="http://schemas.openxmlformats.org/officeDocument/2006/relationships/slide" Target="/ppt/slides/slide2.xml" Id="Rc876eed2c22a428f" /><Relationship Type="http://schemas.openxmlformats.org/officeDocument/2006/relationships/slide" Target="/ppt/slides/slide3.xml" Id="Rb084d71691754eff" /><Relationship Type="http://schemas.openxmlformats.org/officeDocument/2006/relationships/slide" Target="/ppt/slides/slide4.xml" Id="R2115c13f29144b60" /><Relationship Type="http://schemas.openxmlformats.org/officeDocument/2006/relationships/slide" Target="/ppt/slides/slide5.xml" Id="R66d453a480ed4585" /><Relationship Type="http://schemas.openxmlformats.org/officeDocument/2006/relationships/slide" Target="/ppt/slides/slide6.xml" Id="R6f99946447d2410a" /><Relationship Type="http://schemas.openxmlformats.org/officeDocument/2006/relationships/slide" Target="/ppt/slides/slide7.xml" Id="R0ffe43cc2083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70d8d9cc5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1552eed74eb0" /><Relationship Type="http://schemas.openxmlformats.org/officeDocument/2006/relationships/theme" Target="/ppt/slideMasters/theme/theme1.xml" Id="R0be69d11edda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d1552eed7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8d6d6c76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1c9df457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d3948175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a3ed73c642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bb1d47e76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d8ab52964a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580ada41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WIDDING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11 249 731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12 330 783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WIDDING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Skibåsen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WIDDING AS</a:t>
            </a:r>
          </a:p>
        </p:txBody>
      </p:sp>
    </p:spTree>
  </p:cSld>
  <p:clrMapOvr>
    <a:masterClrMapping xmlns:a="http://schemas.openxmlformats.org/drawingml/2006/main"/>
  </p:clrMapOvr>
</p:sld>
</file>