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ddb9dd4f6240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ce1b8816614a74"/>
  </p:sldMasterIdLst>
  <p:sldIdLst>
    <p:sldId xmlns:r="http://schemas.openxmlformats.org/officeDocument/2006/relationships" id="256" r:id="R57c83cc2c2924009"/>
    <p:sldId xmlns:r="http://schemas.openxmlformats.org/officeDocument/2006/relationships" id="257" r:id="R585c10dba4b949aa"/>
    <p:sldId xmlns:r="http://schemas.openxmlformats.org/officeDocument/2006/relationships" id="258" r:id="R36b31862cdc34732"/>
    <p:sldId xmlns:r="http://schemas.openxmlformats.org/officeDocument/2006/relationships" id="259" r:id="Rc0879aec27be49a3"/>
    <p:sldId xmlns:r="http://schemas.openxmlformats.org/officeDocument/2006/relationships" id="260" r:id="R9e35d7ac0242453b"/>
    <p:sldId xmlns:r="http://schemas.openxmlformats.org/officeDocument/2006/relationships" id="261" r:id="Rf25b0ebf1fe64a30"/>
    <p:sldId xmlns:r="http://schemas.openxmlformats.org/officeDocument/2006/relationships" id="262" r:id="R56b39740d42e48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ce1b8816614a74" /><Relationship Type="http://schemas.openxmlformats.org/officeDocument/2006/relationships/slide" Target="/ppt/slides/slide1.xml" Id="R57c83cc2c2924009" /><Relationship Type="http://schemas.openxmlformats.org/officeDocument/2006/relationships/slide" Target="/ppt/slides/slide2.xml" Id="R585c10dba4b949aa" /><Relationship Type="http://schemas.openxmlformats.org/officeDocument/2006/relationships/slide" Target="/ppt/slides/slide3.xml" Id="R36b31862cdc34732" /><Relationship Type="http://schemas.openxmlformats.org/officeDocument/2006/relationships/slide" Target="/ppt/slides/slide4.xml" Id="Rc0879aec27be49a3" /><Relationship Type="http://schemas.openxmlformats.org/officeDocument/2006/relationships/slide" Target="/ppt/slides/slide5.xml" Id="R9e35d7ac0242453b" /><Relationship Type="http://schemas.openxmlformats.org/officeDocument/2006/relationships/slide" Target="/ppt/slides/slide6.xml" Id="Rf25b0ebf1fe64a30" /><Relationship Type="http://schemas.openxmlformats.org/officeDocument/2006/relationships/slide" Target="/ppt/slides/slide7.xml" Id="R56b39740d42e48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981c1d810144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1d500e1b14f77" /><Relationship Type="http://schemas.openxmlformats.org/officeDocument/2006/relationships/theme" Target="/ppt/slideMasters/theme/theme1.xml" Id="R032e9e2e67f543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21d500e1b14f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09c74f16e4b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dc76d232d45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b35ab05df4a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ed1f7e4c245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02bc8732e4f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a05876d9145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ca303120141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ASBJØRNSEN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ASBJØRNSEN INVEST AS ble etablert [år] og holder til i Tertnes.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2 725 206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3 562 458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ASBJØRNSEN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MELTZER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Asbjørnsen, Sjøveien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5114 Tertnes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989 191 780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ASBJØRNSEN INVEST AS</a:t>
            </a:r>
          </a:p>
        </p:txBody>
      </p:sp>
    </p:spTree>
  </p:cSld>
  <p:clrMapOvr>
    <a:masterClrMapping xmlns:a="http://schemas.openxmlformats.org/drawingml/2006/main"/>
  </p:clrMapOvr>
</p:sld>
</file>