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cfe2e1870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dd20afb2745e9"/>
  </p:sldMasterIdLst>
  <p:sldIdLst>
    <p:sldId xmlns:r="http://schemas.openxmlformats.org/officeDocument/2006/relationships" id="256" r:id="R4d43a287be364b71"/>
    <p:sldId xmlns:r="http://schemas.openxmlformats.org/officeDocument/2006/relationships" id="257" r:id="R9a2e9a9e40d440f2"/>
    <p:sldId xmlns:r="http://schemas.openxmlformats.org/officeDocument/2006/relationships" id="258" r:id="R318aa64cd1894ce7"/>
    <p:sldId xmlns:r="http://schemas.openxmlformats.org/officeDocument/2006/relationships" id="259" r:id="R974b8505f7324746"/>
    <p:sldId xmlns:r="http://schemas.openxmlformats.org/officeDocument/2006/relationships" id="260" r:id="Rfe99bf4a335d478e"/>
    <p:sldId xmlns:r="http://schemas.openxmlformats.org/officeDocument/2006/relationships" id="261" r:id="R7230659314fe492a"/>
    <p:sldId xmlns:r="http://schemas.openxmlformats.org/officeDocument/2006/relationships" id="262" r:id="Reac183e4d18c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dd20afb2745e9" /><Relationship Type="http://schemas.openxmlformats.org/officeDocument/2006/relationships/slide" Target="/ppt/slides/slide1.xml" Id="R4d43a287be364b71" /><Relationship Type="http://schemas.openxmlformats.org/officeDocument/2006/relationships/slide" Target="/ppt/slides/slide2.xml" Id="R9a2e9a9e40d440f2" /><Relationship Type="http://schemas.openxmlformats.org/officeDocument/2006/relationships/slide" Target="/ppt/slides/slide3.xml" Id="R318aa64cd1894ce7" /><Relationship Type="http://schemas.openxmlformats.org/officeDocument/2006/relationships/slide" Target="/ppt/slides/slide4.xml" Id="R974b8505f7324746" /><Relationship Type="http://schemas.openxmlformats.org/officeDocument/2006/relationships/slide" Target="/ppt/slides/slide5.xml" Id="Rfe99bf4a335d478e" /><Relationship Type="http://schemas.openxmlformats.org/officeDocument/2006/relationships/slide" Target="/ppt/slides/slide6.xml" Id="R7230659314fe492a" /><Relationship Type="http://schemas.openxmlformats.org/officeDocument/2006/relationships/slide" Target="/ppt/slides/slide7.xml" Id="Reac183e4d18c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9e3186133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03c22ba1b4df5" /><Relationship Type="http://schemas.openxmlformats.org/officeDocument/2006/relationships/theme" Target="/ppt/slideMasters/theme/theme1.xml" Id="R8db9266ceaaa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03c22ba1b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4e531d75e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4e33d3662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17d1052b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9e4ed7ee5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1c4208e15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021fd869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a7f9c5cd6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13 103 868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13 131 736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TØNNES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