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50b0d5531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c85aa5a174f95"/>
  </p:sldMasterIdLst>
  <p:sldIdLst>
    <p:sldId xmlns:r="http://schemas.openxmlformats.org/officeDocument/2006/relationships" id="256" r:id="R205994ddc0e04ef1"/>
    <p:sldId xmlns:r="http://schemas.openxmlformats.org/officeDocument/2006/relationships" id="257" r:id="R991fb3d11e80488a"/>
    <p:sldId xmlns:r="http://schemas.openxmlformats.org/officeDocument/2006/relationships" id="258" r:id="Rc6e5d903a1e34649"/>
    <p:sldId xmlns:r="http://schemas.openxmlformats.org/officeDocument/2006/relationships" id="259" r:id="R10a4f996e5f34539"/>
    <p:sldId xmlns:r="http://schemas.openxmlformats.org/officeDocument/2006/relationships" id="260" r:id="R2bff7eb8cf1e4d16"/>
    <p:sldId xmlns:r="http://schemas.openxmlformats.org/officeDocument/2006/relationships" id="261" r:id="R58a0b5cef9d0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c85aa5a174f95" /><Relationship Type="http://schemas.openxmlformats.org/officeDocument/2006/relationships/slide" Target="/ppt/slides/slide1.xml" Id="R205994ddc0e04ef1" /><Relationship Type="http://schemas.openxmlformats.org/officeDocument/2006/relationships/slide" Target="/ppt/slides/slide2.xml" Id="R991fb3d11e80488a" /><Relationship Type="http://schemas.openxmlformats.org/officeDocument/2006/relationships/slide" Target="/ppt/slides/slide3.xml" Id="Rc6e5d903a1e34649" /><Relationship Type="http://schemas.openxmlformats.org/officeDocument/2006/relationships/slide" Target="/ppt/slides/slide4.xml" Id="R10a4f996e5f34539" /><Relationship Type="http://schemas.openxmlformats.org/officeDocument/2006/relationships/slide" Target="/ppt/slides/slide5.xml" Id="R2bff7eb8cf1e4d16" /><Relationship Type="http://schemas.openxmlformats.org/officeDocument/2006/relationships/slide" Target="/ppt/slides/slide6.xml" Id="R58a0b5cef9d0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3de669146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3f0e50274f7c" /><Relationship Type="http://schemas.openxmlformats.org/officeDocument/2006/relationships/theme" Target="/ppt/slideMasters/theme/theme1.xml" Id="R1356f9c9f43b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03f0e5027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6d635ee3d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056387b7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1342b11e7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3691caeb0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77433531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1433c38ca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SORO INVESTERING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18 156 314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21 352 141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Vik, Isvikvegen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