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5a7c55db9548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3f71c035454584"/>
  </p:sldMasterIdLst>
  <p:sldIdLst>
    <p:sldId xmlns:r="http://schemas.openxmlformats.org/officeDocument/2006/relationships" id="256" r:id="R2945ecb586be4667"/>
    <p:sldId xmlns:r="http://schemas.openxmlformats.org/officeDocument/2006/relationships" id="257" r:id="R148d321543614469"/>
    <p:sldId xmlns:r="http://schemas.openxmlformats.org/officeDocument/2006/relationships" id="258" r:id="R80cc945d02184c39"/>
    <p:sldId xmlns:r="http://schemas.openxmlformats.org/officeDocument/2006/relationships" id="259" r:id="R2d082031c07e4099"/>
    <p:sldId xmlns:r="http://schemas.openxmlformats.org/officeDocument/2006/relationships" id="260" r:id="R8d6c692978384094"/>
    <p:sldId xmlns:r="http://schemas.openxmlformats.org/officeDocument/2006/relationships" id="261" r:id="R07a58ff5715f4fdf"/>
    <p:sldId xmlns:r="http://schemas.openxmlformats.org/officeDocument/2006/relationships" id="262" r:id="R1cf80df5494b4d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3f71c035454584" /><Relationship Type="http://schemas.openxmlformats.org/officeDocument/2006/relationships/slide" Target="/ppt/slides/slide1.xml" Id="R2945ecb586be4667" /><Relationship Type="http://schemas.openxmlformats.org/officeDocument/2006/relationships/slide" Target="/ppt/slides/slide2.xml" Id="R148d321543614469" /><Relationship Type="http://schemas.openxmlformats.org/officeDocument/2006/relationships/slide" Target="/ppt/slides/slide3.xml" Id="R80cc945d02184c39" /><Relationship Type="http://schemas.openxmlformats.org/officeDocument/2006/relationships/slide" Target="/ppt/slides/slide4.xml" Id="R2d082031c07e4099" /><Relationship Type="http://schemas.openxmlformats.org/officeDocument/2006/relationships/slide" Target="/ppt/slides/slide5.xml" Id="R8d6c692978384094" /><Relationship Type="http://schemas.openxmlformats.org/officeDocument/2006/relationships/slide" Target="/ppt/slides/slide6.xml" Id="R07a58ff5715f4fdf" /><Relationship Type="http://schemas.openxmlformats.org/officeDocument/2006/relationships/slide" Target="/ppt/slides/slide7.xml" Id="R1cf80df5494b4d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637df9406c4b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654ef64314b93" /><Relationship Type="http://schemas.openxmlformats.org/officeDocument/2006/relationships/theme" Target="/ppt/slideMasters/theme/theme1.xml" Id="R51c39731aaeb4e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e654ef64314b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6c90ee72648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06de6875046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68228444746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5a4cdd92544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a8534442742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778984c5c48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9f2c9b46647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AQUARION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AQUARION AS ble etablert [år] og holder til i Vettre.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1 107 708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14 857 463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14 857 463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STIANSEN PÅL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Trosvikodden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1392 Vettre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989 192 299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AQUARION AS</a:t>
            </a:r>
          </a:p>
        </p:txBody>
      </p:sp>
    </p:spTree>
  </p:cSld>
  <p:clrMapOvr>
    <a:masterClrMapping xmlns:a="http://schemas.openxmlformats.org/drawingml/2006/main"/>
  </p:clrMapOvr>
</p:sld>
</file>