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f266d0c28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8b3327be874f44"/>
  </p:sldMasterIdLst>
  <p:sldIdLst>
    <p:sldId xmlns:r="http://schemas.openxmlformats.org/officeDocument/2006/relationships" id="256" r:id="Ra1c462f820ee4d4f"/>
    <p:sldId xmlns:r="http://schemas.openxmlformats.org/officeDocument/2006/relationships" id="257" r:id="R4fd1a001ecef40b6"/>
    <p:sldId xmlns:r="http://schemas.openxmlformats.org/officeDocument/2006/relationships" id="258" r:id="R411f2047f394473a"/>
    <p:sldId xmlns:r="http://schemas.openxmlformats.org/officeDocument/2006/relationships" id="259" r:id="Rf9bdc459f215496b"/>
    <p:sldId xmlns:r="http://schemas.openxmlformats.org/officeDocument/2006/relationships" id="260" r:id="R582e07b653594a5d"/>
    <p:sldId xmlns:r="http://schemas.openxmlformats.org/officeDocument/2006/relationships" id="261" r:id="R4f4f29cbcd5e48fd"/>
    <p:sldId xmlns:r="http://schemas.openxmlformats.org/officeDocument/2006/relationships" id="262" r:id="Rbb2a10b04137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b3327be874f44" /><Relationship Type="http://schemas.openxmlformats.org/officeDocument/2006/relationships/slide" Target="/ppt/slides/slide1.xml" Id="Ra1c462f820ee4d4f" /><Relationship Type="http://schemas.openxmlformats.org/officeDocument/2006/relationships/slide" Target="/ppt/slides/slide2.xml" Id="R4fd1a001ecef40b6" /><Relationship Type="http://schemas.openxmlformats.org/officeDocument/2006/relationships/slide" Target="/ppt/slides/slide3.xml" Id="R411f2047f394473a" /><Relationship Type="http://schemas.openxmlformats.org/officeDocument/2006/relationships/slide" Target="/ppt/slides/slide4.xml" Id="Rf9bdc459f215496b" /><Relationship Type="http://schemas.openxmlformats.org/officeDocument/2006/relationships/slide" Target="/ppt/slides/slide5.xml" Id="R582e07b653594a5d" /><Relationship Type="http://schemas.openxmlformats.org/officeDocument/2006/relationships/slide" Target="/ppt/slides/slide6.xml" Id="R4f4f29cbcd5e48fd" /><Relationship Type="http://schemas.openxmlformats.org/officeDocument/2006/relationships/slide" Target="/ppt/slides/slide7.xml" Id="Rbb2a10b04137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1e66fc19a44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b05e990f64f76" /><Relationship Type="http://schemas.openxmlformats.org/officeDocument/2006/relationships/theme" Target="/ppt/slideMasters/theme/theme1.xml" Id="R692e612145244f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cb05e990f64f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f73f3903b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b0eed0cc242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22790745b44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f32b8c33d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873665dfc42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8c518cab8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1b9414130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 KONSULT AS ble etablert [år] og holder til i Borgen.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SKYBERG ØISTEIN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Borgenveien 168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1388 Borgen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os.konsult.as@gmail.com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 KONSULT AS</a:t>
            </a:r>
          </a:p>
        </p:txBody>
      </p:sp>
    </p:spTree>
  </p:cSld>
  <p:clrMapOvr>
    <a:masterClrMapping xmlns:a="http://schemas.openxmlformats.org/drawingml/2006/main"/>
  </p:clrMapOvr>
</p:sld>
</file>