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529d169b8741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7e5a52e0a34c29"/>
  </p:sldMasterIdLst>
  <p:sldIdLst>
    <p:sldId xmlns:r="http://schemas.openxmlformats.org/officeDocument/2006/relationships" id="256" r:id="R4d9bfe9cccee4553"/>
    <p:sldId xmlns:r="http://schemas.openxmlformats.org/officeDocument/2006/relationships" id="257" r:id="Re72a776f247a4690"/>
    <p:sldId xmlns:r="http://schemas.openxmlformats.org/officeDocument/2006/relationships" id="258" r:id="Rd103c5f68fe44708"/>
    <p:sldId xmlns:r="http://schemas.openxmlformats.org/officeDocument/2006/relationships" id="259" r:id="R9dcb1e5dd0014a82"/>
    <p:sldId xmlns:r="http://schemas.openxmlformats.org/officeDocument/2006/relationships" id="260" r:id="R41618f8a394c400e"/>
    <p:sldId xmlns:r="http://schemas.openxmlformats.org/officeDocument/2006/relationships" id="261" r:id="Raa76e5a307ed458f"/>
    <p:sldId xmlns:r="http://schemas.openxmlformats.org/officeDocument/2006/relationships" id="262" r:id="R2d3014bee74444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7e5a52e0a34c29" /><Relationship Type="http://schemas.openxmlformats.org/officeDocument/2006/relationships/slide" Target="/ppt/slides/slide1.xml" Id="R4d9bfe9cccee4553" /><Relationship Type="http://schemas.openxmlformats.org/officeDocument/2006/relationships/slide" Target="/ppt/slides/slide2.xml" Id="Re72a776f247a4690" /><Relationship Type="http://schemas.openxmlformats.org/officeDocument/2006/relationships/slide" Target="/ppt/slides/slide3.xml" Id="Rd103c5f68fe44708" /><Relationship Type="http://schemas.openxmlformats.org/officeDocument/2006/relationships/slide" Target="/ppt/slides/slide4.xml" Id="R9dcb1e5dd0014a82" /><Relationship Type="http://schemas.openxmlformats.org/officeDocument/2006/relationships/slide" Target="/ppt/slides/slide5.xml" Id="R41618f8a394c400e" /><Relationship Type="http://schemas.openxmlformats.org/officeDocument/2006/relationships/slide" Target="/ppt/slides/slide6.xml" Id="Raa76e5a307ed458f" /><Relationship Type="http://schemas.openxmlformats.org/officeDocument/2006/relationships/slide" Target="/ppt/slides/slide7.xml" Id="R2d3014bee74444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6ca7446ad346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b1dd161744b39" /><Relationship Type="http://schemas.openxmlformats.org/officeDocument/2006/relationships/theme" Target="/ppt/slideMasters/theme/theme1.xml" Id="Reb06f567285242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0b1dd161744b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c3d91c5334b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f038d640f47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8ba9d1e7e4e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3107228074a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ff2ef32d846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a62852bbc42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b45221dc144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VANEBO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VANEBO HOLDING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−967 205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938 483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8 174 650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VANEBO PER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Klommesteinveien 42B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3303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25 60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www.vanebogruppen.no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989 193 635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VANEBO HOLDING AS</a:t>
            </a:r>
          </a:p>
        </p:txBody>
      </p:sp>
    </p:spTree>
  </p:cSld>
  <p:clrMapOvr>
    <a:masterClrMapping xmlns:a="http://schemas.openxmlformats.org/drawingml/2006/main"/>
  </p:clrMapOvr>
</p:sld>
</file>